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6" r:id="rId3"/>
    <p:sldId id="265" r:id="rId4"/>
    <p:sldId id="26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3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8"/>
    <p:restoredTop sz="94674"/>
  </p:normalViewPr>
  <p:slideViewPr>
    <p:cSldViewPr snapToGrid="0" snapToObjects="1">
      <p:cViewPr varScale="1">
        <p:scale>
          <a:sx n="93" d="100"/>
          <a:sy n="93" d="100"/>
        </p:scale>
        <p:origin x="1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3:09:18.67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7549 16122 0,'-17'0'47,"17"-18"-31,17 18 15,1 18-15,17-18-16,18 18 15,-17-1-15,16 1 16,-34-18-16,17 18 16,-17-1-16,0 1 15,-18-1-15,0 1 0,0 17 16,-18 1-16,0-1 15,18-17-15,-35 34 16,35-34 0,-18 0-16,1-1 0,17 19 15,0-19-15,-18 36 16,18-35-16,0 17 16,18-17-16,-18 35 15,17-18-15,1-17 16,-18-1-16,18 19 0,-1-1 15,1-18-15,0-17 16,-1 18-16,1-18 0,0 0 16,-1 0-16,1 0 15,0 0-15,-1 0 0,1-18 16,-36 18 15,1 0-15,17 18-16,-18-18 0,-17 0 15,35 18 1,-36-1-16,19 1 16,17 0-16,0-1 15,-18 1-15,18 35 0,0-36 16,0 19-16,0-19 0,0 54 16,0-36-1,18 0-15,-18 1 0,35 52 16,-17-53-16,-1 1 15,1-1-15,0 0 0,-18-17 16,17 52-16,1-34 16,-18-1-16,0 0 0,0-17 15,-18-1-15,18 1 16,-17-18-16,-1 18 0,0-1 16,-17-17-16,0 0 15,-1 0-15,19 0 0,-19 0 16,1 18-1,0-18-15</inkml:trace>
  <inkml:trace contextRef="#ctx0" brushRef="#br0" timeOffset="48129.0842">21643 12488 0,'0'-17'16,"-18"17"-1,18-18-15,0 36 16,0-1-16,-17 72 16,17-19-16,0 71 15,17-70 1,19 52-16,-19-70 16,54 18-16,-36-54 15,53-17-15,-52-17 16,52-71-1,-53 35-15,-17 0 0,17-53 16,-17 0 0,-18 53-16,0 18 0,0 17 15,0 1-15,0 34 16,0 71 0,0-17-16,35 70 15,-18-70-15,1 17 16,0 88-16,-18-88 15,0 1-15,0 69 16,-18-105-16,0 18 0,1-36 16,-1 0-16,-17 1 0,-53-1 15,35-17 1,-35-18-16,35-18 16,0 0-16,-18-17 15,54 0-15,-1 17 0,0-52 16,18 34-1,18 1-15</inkml:trace>
  <inkml:trace contextRef="#ctx0" brushRef="#br0" timeOffset="48467.1528">22525 12612 0,'18'0'16,"-1"-18"-1,1 18-15,35 0 16,-36 0-16,1 0 0,17 18 16,-17-1-16</inkml:trace>
  <inkml:trace contextRef="#ctx0" brushRef="#br0" timeOffset="48587.838">22560 12841 0,'0'0'0,"18"0"0,17 0 0,-17 0 16,17 0-16,-17 0 0,35 0 16,-36 0-16</inkml:trace>
  <inkml:trace contextRef="#ctx0" brushRef="#br0" timeOffset="50724.1929">23654 8996 0,'17'0'15,"1"0"1,35-18 0,-35 18-16,-1 0 0,19 0 15,-19-17 1,1 17-16,-36 17 31</inkml:trace>
  <inkml:trace contextRef="#ctx0" brushRef="#br0" timeOffset="51686.6869">23654 8996 0,'-18'17'16,"18"1"-1,0 0 1,0-1-16,0 1 0,18 0 16,-18 17-16,0-17 0,0-1 15,0 19-15,0 16 16,0-16-16,0-19 0,17 19 16,-17 34-16,0-35 15,0 1-15,0 17 0,-17-18 16,17 18-16,0 35 15,-18-53-15,18 71 16,0-71-16,-18 18 16,18 0-16,0 0 0,0 0 15,0 71-15,0-54 16,0 71 0,-17-70-16,17-1 0,0 71 15,0-70-15,0 17 16,0 0-16,0-17 0,0 35 15,0 70-15,0-88 16,0 1-16,0-1 16,0 0-16,17 88 15,-17-70-15,0 0 0,0-18 16,18 124-16,-36 17 16,18-123-16,0 0 15,0 0-15,-17 123 16,17-123-16,0 17 15,0 1-15,0-18 0,0 141 16,0-142-16,0 125 16,17-124-16,-17 17 15,0 106 1,0-105-16,18 105 0,-18-105 16,0 87-1,0-87-15,0 105 16,0-123-16,0 105 15,0-122-15,-18 105 16,18-88-16,0 88 16,-17-106-16,17 0 15,0 88-15,0-87 16,0-19-16,17 1 0,-17-18 16,0-1-16,18 37 15,0-54-15,-1 36 16,1-54-16,-18 18 15,0-17-15,18 17 0,-18 1 16,0 34-16,0-35 16,-18 1-1,18 17-15,0-36 16,0 1 0,0 0-16,0-1 15,35-17 1,1 0-16,-19 0 15,19 0-15,16 0 16,-16 18-16,-1-18 16,0 0-16,-17 0 15,17 0-15,-17 0 0,-1-18 0</inkml:trace>
  <inkml:trace contextRef="#ctx0" brushRef="#br0" timeOffset="52938.0843">8484 14199 0,'36'-17'0,"-1"17"15,35 0-15,-17-18 16,71 18-1,-71-18-15,0 18 0,0 0 16,-1-17-16,-16 17 0,17 0 16,-36 0-16,1 0 15,-36 0 1</inkml:trace>
  <inkml:trace contextRef="#ctx0" brushRef="#br0" timeOffset="53219.6031">8661 13899 0,'-36'18'0,"72"-36"0,-107 71 15,18 18-15,18-36 16,0 0-16,17 1 15,0-1-15,1 18 16,17-35-16,0-1 0,17 1 16,19 0-16,17-1 15,-18 1-15,18-18 0,-18 17 16,71 1 0,-18 17-16,-53-17 15,-17-18-15</inkml:trace>
  <inkml:trace contextRef="#ctx0" brushRef="#br0" timeOffset="55727.7092">25277 9013 0,'0'0'0,"17"0"31,1 0-15,-1-17-1,1 17-15,17 0 16,-17 17-16,0-17 16,17 0-1,-17 0-15,-1 0 0,1-17 16,-1 17-16,1 0 47,-18 35-32,0-17 1,0-1-16,0 1 16,0 0-16,0 17 0,0-17 15,0-1-15,0 19 0,0 16 16,18-16-16,-18-1 15,0 0-15,0-17 16,17 17-16,-17 18 0,0 18 16,18-18-16,-18 17 15,0-17-15,0 0 16,0-18-16,0 71 16,0-53-16,0 35 15,-18-35-15,18 0 16,0 0-16,-17 17 0,-1 54 15,18-71-15,0 17 16,-18 54-16,1-54 16,-1 1-16,1 88 15,17-89-15,0 71 16,-18-70-16,18 0 16,0 17-16,0-18 0,0 89 15,0-88-15,0 17 16,0 71-16,0-71 15,0 88 1,18-88-16,-18 1 0,0-1 16,0 0-16,0 88 15,0-88-15,0 1 16,0-1-16,0 0 0,17 88 16,-17-87-16,0-1 15,0 18-15,0 70 16,0-88-16,0 0 0,0 1 15,0 16-15,-17 72 16,17-71-16,0-18 0,0 18 16,0-18-16,-18 106 15,18-106-15,0 0 16,0 1-16,0-1 0,0 18 16,0 70-16,0-88 15,0 0-15,0 89 16,0-1-1,0-105-15,0 17 0,-18-18 16,18 1-16,0 70 16,0-88-16,-17 70 15,17-52-15,-18 53 16,18-54-16,0-17 16,-18 0-16,18 0 0,0 53 15,0-53-15,0-18 16,-17 53-16,17-53 15,0 1-15,0 17 0,0-18 16,-18 0-16,18 0 16,18 18-16,-18-17 0,0-1 15,0 0-15,17-17 0,-17 17 16,18-17-16,-18-1 16,0 1-1,0 0 1,0-1-16,0 1 15,-18-1-15,18 1 16,0 0 0,18-1-16,0 1 15,-1-18 1,-17 18 0,18-18 15,-18-18 0,0 0-15,-18 18-1,1 0-15,-36 0 16,35 0-16,-17 0 0,-18 18 16,18-18-16,17 0 15,-17 0-15,-1 0 0</inkml:trace>
  <inkml:trace contextRef="#ctx0" brushRef="#br0" timeOffset="57779.6501">24218 9155 0,'0'17'15,"0"1"-15,0 35 16,18-18-16,-1 53 16,1-35-16,0 35 15,-18-52-15,17 34 16,-17-52-16,18-18 16,-36-18-1,18 1-15,-17-19 16,17-17-16,-18 0 0,18 1 0,-18-1 15,18-71 1,0 71-16,0 0 0,18 18 16,0 0-16,-1 35 0,19-18 15,-1 18-15,-17 0 16,35 18-16,-36-18 16,1 35-1,-18 0-15,-35 1 16,17-1-16,-53 0 15,54 0-15,-1-35 16,0 18-16,1-18 0,17 18 16</inkml:trace>
  <inkml:trace contextRef="#ctx0" brushRef="#br0" timeOffset="57980.5082">24659 9243 0,'0'0'0,"-35"53"0,17-18 16,1-17-16,-1 17 0,36 0 15,-1-17-15,1-1 16,0-17-16,70 18 16,-53-18-16,0 0 0,18-18 15</inkml:trace>
  <inkml:trace contextRef="#ctx0" brushRef="#br0" timeOffset="59838.0283">24201 9790 0,'0'17'16,"0"19"-16,0-1 0,17 35 15,1-17-15,-1 35 16,1-52-16,-18-1 16,18-17-16,-1 17 15,-17-17 1,18-18-16,-18-18 0,18 18 16,-18-18-16,35 1 15,-17-1-15,17 36 16,-17-18-16,-18 17 0,17 1 15,-17 0-15,-17 17 16,17-18-16,-36 1 16,1 0-16,17-18 15,-17 0-15,17 0 0,-17 0 16,35-18 0,18 0-1</inkml:trace>
  <inkml:trace contextRef="#ctx0" brushRef="#br0" timeOffset="60265.9531">24694 10089 0,'0'0'16,"18"18"-16,0 0 15,17-1-15,-17 1 16,17-18-16,-17 18 0,-1-18 15,1 17-15,-1-17 16</inkml:trace>
  <inkml:trace contextRef="#ctx0" brushRef="#br0" timeOffset="60406.1303">24853 10089 0,'-35'53'0,"70"-106"0,-88 124 15,0-18-15,36-18 16,-1 18-16,0-35 16</inkml:trace>
  <inkml:trace contextRef="#ctx0" brushRef="#br0" timeOffset="60799.6089">24183 10566 0,'0'0'15,"0"53"-15,0-18 16,0 0-16,0 0 0,0 18 15,18-17-15,-18-1 16,17-35 0,1-35-1,-1-1 1,1 1-16,0 17 16,17 18-16,-17 0 15,-1 0-15,1 18 16,0 0-16,-18-1 0,0 36 15,0-35-15,-18 35 16,0-18-16,1-17 16,-19-1-16,19-17 15</inkml:trace>
  <inkml:trace contextRef="#ctx0" brushRef="#br0" timeOffset="61128.9406">24518 10883 0,'-18'18'16,"36"-36"-16,-36 53 0,36-35 15,0 0 1,-1 0-16,1 0 0,0-17 16,17-1-16,-17 1 15,-1-1-15,1 18 0,-1 0 16,19 18-1,-36 17-15,17-18 16,1 54-16,-18-53 16,0 17-16,0 18 15,-18-35-15,18 17 0,-53-18 16,36-17-16,-36 18 16,35-18-16,-17-18 15,17 1 1,1 17-1,-1-18-15</inkml:trace>
  <inkml:trace contextRef="#ctx0" brushRef="#br0" timeOffset="61656.9825">24289 11148 0,'0'0'0,"0"53"16,0 0-16,0 0 0,-18 52 16,18-52-16,-18 18 15,18-54-15,0 1 16,0 0-16,0-36 31,18 0-31,17-17 16,1 35-16,-19-17 0,1 17 15,0 0-15,-1 35 16,1-18-16,-18 19 16,-18-19-16,18 1 15,-17-18-15,-1 18 0,-17-1 16,-1-17-16,19 0 15,-1-17 1,18-1-16,0 0 16</inkml:trace>
  <inkml:trace contextRef="#ctx0" brushRef="#br0" timeOffset="61945.554">24536 11465 0,'-18'53'0,"18"-35"16,-18 17-16,18 18 15,0-18-15,0 1 16,0-19-16,0 1 16,18-18-16,0-18 0,-1 1 15,1-1 1,0 0-16,-1 1 15,1 17-15,0 0 16,-1 0 0,-17 35-16,18 0 15,-18 1-15,0-19 16,17 18-16</inkml:trace>
  <inkml:trace contextRef="#ctx0" brushRef="#br0" timeOffset="62374.334">24271 11836 0,'0'0'16,"0"53"-16,0-36 16,-18 19-16,18-1 0,0 0 15,0 0-15,0 18 16,0-35-16,0 0 16,18-18-1,0-18 1,-1 0-16,1 1 0,35 17 15,-35 0-15,35 0 16,-36 17-16,1 36 16,-18-35-16,-18 17 15,1-17-15,-19 17 16,1-35-16,17 18 16,-17-18-16,0 17 15,35-34 1,17 17-1</inkml:trace>
  <inkml:trace contextRef="#ctx0" brushRef="#br0" timeOffset="62741.3142">24553 12136 0,'0'0'0,"-17"17"16,17 1-16,0 17 15,17-17-15,1-1 16,0 1-16,-1-18 16,1 18-1,-18-36-15,18 18 16,-18-18-16,0 1 16,0 34 15,17-17-16,1 18-15,-1-18 0,19 0 16,-19 0 0,1 0-16,0-18 15,-1 18-15,1-17 0,-18-1 16,18 0-16,-18 1 0,-18-18 16,18 17-16,-35 0 15,17 18-15,0 0 16,1 0-16,-1 0 0</inkml:trace>
  <inkml:trace contextRef="#ctx0" brushRef="#br0" timeOffset="63264.3478">24359 12700 0,'0'0'15,"18"-35"-15,-18 17 0,-18 0 16,-17 18 0,17 0-16,1 0 15,-1 18-15,0 0 0,1-1 0,17 1 16,0 35-16,0-35 16,17-1-16,19 1 0,17-1 15,-18-17 1,0 0-16,1 0 0,-1 0 15,18-17-15,-18-1 16</inkml:trace>
  <inkml:trace contextRef="#ctx0" brushRef="#br0" timeOffset="63369.2868">24624 12735 0,'0'18'16,"18"17"-1,-1 0 1,1-17-16,-18 0 0</inkml:trace>
  <inkml:trace contextRef="#ctx0" brushRef="#br0" timeOffset="63627.342">24430 13070 0,'-35'0'16,"70"0"-16,-88 0 0,18 0 16,35 18-16,-18 0 15,18-1-15,0 1 0,-18 17 16,18-17-16,18 17 16,0-17-16,-1-1 15,1-17-15,35 0 16,0-17-1,-36-1-15</inkml:trace>
  <inkml:trace contextRef="#ctx0" brushRef="#br0" timeOffset="63849.3347">24694 13141 0,'0'0'16,"18"0"-16,-18 18 0,0-1 15,0 1-15,0 0 0,0-1 16,0 1-16,0 17 16,0-17-1,18-18 1,-1 0 15</inkml:trace>
  <inkml:trace contextRef="#ctx0" brushRef="#br0" timeOffset="64377.5317">24324 13600 0,'-35'0'0,"70"0"0,-88 0 16,35 0-16,-17 17 16,18 1-16,17 0 15,-18-1-15,18 1 0,0-1 16,0 36-16,0-35 16,35 17-16,0-35 15,18 18 1,0-18-16,-17-18 15,-19 18-15</inkml:trace>
  <inkml:trace contextRef="#ctx0" brushRef="#br0" timeOffset="64704.3006">24606 13600 0,'0'0'16,"18"0"-16,0 17 15,-1 1-15,1 0 16,-18-1-16,17 18 16,-17-17-16,18 0 15,-18-1 1,0 1-16,18 17 16,-18-17-1,0 17 1,17-35-16,-17 18 15,0-1 1,-17-17 0,-1 18-16,-17 0 15,0-18-15,-1 35 16,19-35-16,-19 0 16</inkml:trace>
  <inkml:trace contextRef="#ctx0" brushRef="#br0" timeOffset="66217.0929">26017 9243 0,'0'-18'0,"0"1"16,0-1-16,0 0 15,0 1 1,18 17 0,0 0-16,-1 0 15,1 0-15,17 17 16,36-17-16,-54 18 16,54 0-16,-36-1 15,1 36 1,-19-35-16,-17 17 15,0 0-15,0 18 0,-17 35 16,17-35-16,-18 53 16,0-35-16,1 35 15,17-36-15,-18 54 16,18-72-16,0 90 16,0-90-16,-18 90 15,18-72-15,0 1 16,18 70-16,-18-71 15,18 71-15,-1-70 16,1 53 0,0-54-16,-1-17 0,1 18 15,17 17-15,0-53 16,18 18-16,-35-35 16,17-1-16,-17 1 0,-1-18 15,1-18 1,-36 1-1,1 17 1,17-18 0,-18 18-1,1 0 1,-1 0 0,0 35-16,1-17 15,-1 35-15,18-36 16,-18 19-16,18-1 0,0-17 15,-17 35-15,-1-18 16,18 18 0,0-36-16,0 19 0,0 34 15,0-35-15,0-17 16,0 53-16,-18-1 16,18 18-1,0-35-15,0 0 16,0 0-16,0 53 15,0-35-15,-17 34 16,17-52-16,17 18 16,-17-36-16,18-17 15,0 35-15,-1 0 16,-17-18-16,18 0 16,-18 0-16,0 71 15,0-35-15,0-1 0,-18-17 16,18 0-16,0 0 15,0-18-15,0 18 0,18 36 16,-18-54-16,0 0 16,18 0-16,-18 1 0,0-1 15,17 18-15,-17-36 16,0 1-16,18 0 16,-36-1-1,1-17 1,17 18-16,-36 0 15,36-1-15,-35 19 16,35-19-16,-35 18 16,17-35-16,-17 36 15,17-19-15,1-17 0,-1 18 16,18-36 0</inkml:trace>
  <inkml:trace contextRef="#ctx0" brushRef="#br0" timeOffset="67589.6433">27552 11359 0,'0'0'16,"-35"-35"-16,17 0 15,-17 17-15,-1 1 16,1 17-16,0 0 0,0 17 15,-18 36-15,17 0 16,19 0-16,-1 0 0,1 53 16,34-53-1,1 0-15,17-18 0,0 0 16,1-17-16,52 17 16,-35-35-16,0-18 0,0 1 15,0-36 1,-18 18-16,-35-1 0,0 1 15,0 0-15,0-1 0,-35-34 16,-1 35-16,1 17 16,17 18-1,1 35-15,17 1 16,0-19-16,17 18 0,1 1 16,35 34-16,-18-52 15,18 35 1,-35-18-16,17-35 0,-17 18 15,-1-18-15,-17-18 16,-17 1 0,-1-1-1,18 0-15,0 1 16,0-1-16,0 0 0,18 1 16,17-19-1,-17 19-15,-1-19 0,1 36 16,-1-17-16,19-1 15,-19 1-15,1 17 16,-18 17-16,18 1 16,-18 17-16,17 0 0,-17 1 15,36 34-15,-19-52 16,36 52 0,-35-52-16,-1 0 15,1-1-15</inkml:trace>
  <inkml:trace contextRef="#ctx0" brushRef="#br0" timeOffset="68140.4148">28275 11553 0,'-35'0'15,"70"0"-15,-88 0 0,36 0 0,-1 18 16,18 0-16,0-1 0,0 19 0,0-19 15,18 19-15,-1-1 16,1-17-16,0-1 0,17 1 16,18-1-16,-18-17 15,36-35-15,-36 18 16,0-19-16,0-34 16,-17 34-16,-18-52 15,18 35-15,-18-17 16,0-54-16,0 54 15,-36-71-15,19 88 16,17 17-16,-18 1 16,18 53-16,0-1 15,0 36-15,0 18 0,35 70 16,-35-70-16,18 17 16,0 53-1,-18-88-15,0 0 0,17 0 16,-17-36-16,0 19 15,0-19-15,0-34 16,18-19-16,-18 1 16,18 17-16,-18-17 0,17 0 15,1 17 1,17 18-16,-17 18 16,-1 17-1,-17-17-15,18 17 0,-18-17 16,18 35-1,-18-18-15,17-18 0,1 1 16</inkml:trace>
  <inkml:trace contextRef="#ctx0" brushRef="#br0" timeOffset="68391.2215">28998 11642 0,'-35'35'16,"35"0"-1,0 1 1,18-19-16,-1-17 16,1 0-16,35 0 15,-35 0-15,17-35 16,-35 17-16,0-35 16,-18 36-16,-17-19 15,17 19-15,-17-1 16,0 18-1,17 0-15,18 18 0</inkml:trace>
  <inkml:trace contextRef="#ctx0" brushRef="#br0" timeOffset="68587.0131">29210 11800 0,'0'-17'15,"0"34"-15,0-52 16,-18-18-1,1 36-15,17-36 16,0 35-16,0 0 0,35 1 16,-17 17-16,35 0 15,-36 0 1,1 17-16,35 1 16,-36-18-16,1 0 15</inkml:trace>
  <inkml:trace contextRef="#ctx0" brushRef="#br0" timeOffset="70036.5068">30198 10936 0,'17'0'16,"-17"35"-16,36 71 15,-19-35 1,1-1-16,17 89 16,-17-88-16,17 34 15,-17-69-15,-18 17 16,17-36-16,-17-34 15,0-36 1,18 35-16,0-35 16,-1 36-16,36-1 15,-35 18-15,17 35 16,-17-17-16,-18 17 16,0 36-1,-18-54-15,18 19 0,-35-1 16,17-17-16,1-1 15,-1-17-15,18-17 16,18-1 0,-18 0-16</inkml:trace>
  <inkml:trace contextRef="#ctx0" brushRef="#br0" timeOffset="70255.8301">30727 11659 0,'0'0'0,"0"36"0,18-1 16,-18-17-1,0-1-15,35-17 16,-17 0-16,-1 0 0,1 0 16,-1-17-16,1-1 15,-18 0-15,0 1 0,0-1 0,0-17 16,-18 17-16,-17 0 16,35 1-16,-17 17 15,-1-18-15,36 18 31</inkml:trace>
  <inkml:trace contextRef="#ctx0" brushRef="#br0" timeOffset="70381.3229">31044 11606 0,'18'36'15,"-36"-72"-15,54 89 0,-19-17 0,36-1 16,-35-17-16,0-1 15,17 1-15</inkml:trace>
  <inkml:trace contextRef="#ctx0" brushRef="#br0" timeOffset="70539.5105">31221 11642 0,'-35'17'16,"17"19"-16,18-19 0,-35 36 15,35-18 1,0 1-16,0-19 0,0 1 16,0 0-16,17-1 15</inkml:trace>
  <inkml:trace contextRef="#ctx0" brushRef="#br0" timeOffset="70817.2358">31909 10883 0,'0'35'15,"17"54"1,1-36-16,0 141 15,-1-106-15,-17 18 0,18-1 16,0 72 0,-1-107-16,1 36 15,-18-70-15,-18 16 16</inkml:trace>
  <inkml:trace contextRef="#ctx0" brushRef="#br0" timeOffset="72139.3333">24306 14728 0,'18'89'15,"-36"-178"-15,36 195 0,0-70 16,-36-54 0,18-53-1,-18 18-15,18 18 16,-17-71-1,-1 71-15,18-53 16,18 53-16,-18-1 0,35 19 16,-17-1-16,35 18 15,-18 0-15,18 35 16,-36-17-16,-17 53 16,-17-36-16,-1 18 15,1-18-15,-36 0 16,35-17-16,0-18 15,1 0-15,-1 0 16</inkml:trace>
  <inkml:trace contextRef="#ctx0" brushRef="#br0" timeOffset="72350.9026">24677 14552 0,'-35'35'16,"70"-70"-16,-88 88 0,53-18 0,-18-17 15,36 0-15,0-1 0,34 1 16,-16-18 0,-1 0-16,0 0 0,1 0 15,-19 0-15,-17-18 0</inkml:trace>
  <inkml:trace contextRef="#ctx0" brushRef="#br0" timeOffset="73445.8149">24165 15169 0,'0'-17'16,"18"17"-16,0 0 15,-1 35 1,1 0-16,17 54 15,-35-54-15,18 18 0,-18-18 16,0 0-16,0 18 16,0-35-16,-18-18 15,18-35 1,35-1 0,-17 1-16,17 0 15,-17 17-15,17 18 0,-17 0 16,17 0-16,-17 18 15,-18 17-15,-18-17 16,1 17 0,-1-17-16,0-1 0,1-17 15,-1 0-15,0 0 0,1 0 16</inkml:trace>
  <inkml:trace contextRef="#ctx0" brushRef="#br0" timeOffset="73624.8469">24589 15381 0,'17'35'16,"-34"-70"-16,34 88 0,19-18 16,-19-17-16,36 17 15,-35-35-15,35 18 16,-36-18-16,1-18 15</inkml:trace>
  <inkml:trace contextRef="#ctx0" brushRef="#br0" timeOffset="73757.6995">24765 15399 0,'-35'53'15,"70"-106"-15,-88 123 0,18 1 16,35-53-16,-18 34 15,18-34-15</inkml:trace>
  <inkml:trace contextRef="#ctx0" brushRef="#br0" timeOffset="73935.8884">24483 15857 0,'0'36'16,"0"-72"-16,17 72 0,1-19 0,17 1 15,-17 0 1</inkml:trace>
  <inkml:trace contextRef="#ctx0" brushRef="#br0" timeOffset="74069.7584">24571 16157 0,'0'18'15,"0"-36"-15,18 36 0,-18 0 0,17-18 16,-17 17-16</inkml:trace>
  <inkml:trace contextRef="#ctx0" brushRef="#br0" timeOffset="74190.6567">24589 16475 0,'0'0'15,"17"0"-15,-17 17 0</inkml:trace>
  <inkml:trace contextRef="#ctx0" brushRef="#br0" timeOffset="74324.9063">24642 16757 0,'0'18'15,"0"-36"-15,17 36 16</inkml:trace>
  <inkml:trace contextRef="#ctx0" brushRef="#br0" timeOffset="74442.3584">24659 17057 0,'0'0'0,"18"0"16,-1 0-16</inkml:trace>
  <inkml:trace contextRef="#ctx0" brushRef="#br0" timeOffset="75278.8236">24448 17427 0,'-18'-35'15,"18"17"-15,-18 1 0,1-1 0,-1 18 16,18-18-16,-18 18 16,1 0-16,-19 18 15,1 35 1,17-18-16,18 1 0,-17 16 16,17-16-16,17-1 0,19 36 15,-1-54-15,0 1 16,1-1-16,-1-17 0,0 0 15,36 0 1,-36 0-16,-17-17 0,-1-1 16</inkml:trace>
  <inkml:trace contextRef="#ctx0" brushRef="#br0" timeOffset="75888.6288">24730 17463 0,'17'0'31,"19"0"-15,-19 17-16,19 1 16,-19-18-16,1 17 15,-1-17-15,-17 18 16,0 0-16,0-1 0,0 19 15,0-19-15,0 1 16,18 0-16,-18-1 0,0 1 16,18 17-1,-18-17-15,0-1 16,0 1-16,0 0 0,-18-18 16,0 17-16,1-17 0,-18 18 15,17-18-15,-17 18 16,17-18-16,-17-18 15,35 0 1</inkml:trace>
  <inkml:trace contextRef="#ctx0" brushRef="#br0" timeOffset="77040.3856">25859 14429 0,'0'0'16,"17"0"-1,36-18 1,-18 18-16,36 0 16,-18 18-16,-18-18 15,-17 17-15,-1 1 16,1 17-16,0-17 0,-18 35 16,0-18-16,0 0 15,0 36-15,-18-36 16,18-17-16,-18 17 15,1 0-15,17 1 0,-35 52 16,35-53-16,-18 36 16,0-18-16,18-1 15,-17 72-15,17-71 16,0 17-16,0 36 16,17-70-16,-17 16 0,18-16 15,-18-1-15,18 0 16,-1-17-16,18 17 0,-17-17 15,0-1-15,17 19 0,36-19 16,-36 1-16,0-18 16,36 0-16,-54 0 15,-17-18 1,-17 18 0,-36 0-16,18 0 15,-1 18-15,1 0 0,0-1 16,17 1-16,-35 17 15,35 0-15,18 18 16,0-17-16,-17-1 0,34 53 16,-17-53-1,0 18-15,18-17 16,0 17-16,-18-1 0,17 1 0,1 0 16,-18 0-16,18 18 0,35 52 15,-36-70 1,19 88-16,-19-70 15,18-1-15,-17-17 0,0 18 16,-1-18-16,1 0 0,0 17 16,-18 36-16,0-71 15,-18 54 1,0-54-16,-35 18 16,18-53-16,0 17 0,-18-17 15,-35-17-15,35 17 16,-53-18-16,35 18 15,19 18-15,-1-18 0,-18 0 16,53 17 0,1-17-16</inkml:trace>
  <inkml:trace contextRef="#ctx0" brushRef="#br0" timeOffset="78814.2601">27534 15522 0,'0'0'16,"-53"0"-16,18 18 0,0 0 16,-18 52-16,35-17 15,1 35 1,17-53-16,0 18 0,17-17 15,19-1-15,-19-17 0,54 17 16,-18-35-16,17-18 16,-34 1-16,-1-19 15,-18 1-15,-17-18 16,0 35-16,-17-17 16,-1 35-1,1 0-15,-1 18 16,0-1-16,18 19 0,0-1 15,18-17-15,-18 17 16,18 0-16,17 18 16,-18-35-16,19-1 0,-19-17 15,36-17-15,-35 17 16,-18-36-16,35-16 16,-17 16-16,-1-17 15,1 36-15,0-19 16,-1 36-1,1 36-15,-18-19 16,0 19-16,18-1 0,-1 35 16,-17-34-16,18-19 15,17 19 1,-17-19-16</inkml:trace>
  <inkml:trace contextRef="#ctx0" brushRef="#br0" timeOffset="79503.3992">28222 15804 0,'0'0'0,"-17"0"0,-1 18 16,0 17-16,18-17 16,0 35-16,18-18 15,17-17-15,1-1 0,52 1 16,-35-18-1,0-18-15,-18 1 0,0-18 16,18-36-16,-35 36 16,-18-1-16,0-52 15,0 35-15,0 0 0,-18 1 16,0-1-16,1 0 16,-36-53-16,35 71 15,18 17-15,0 36 16,0 70-16,18-35 15,-18 0-15,17 17 16,19 54-16,-36-71 16,35 35-16,-17-53 15,-1 18-15,-17-35 16,18-18-16,0 0 16,-1-18-16,1-17 15,-18 17-15,17 0 16,-17 1-1,18 17-15,-18 17 32,0 1-17,0 0-15,18-1 0,-18 1 0,17 0 16,-17-1 0,36-17-16,-19 0 15,1 0-15,0 0 16,-1 18-16,1-18 15,0 17 1,-18 1-16,17-18 16,1 0-16,-1-18 15,1 1 1,-18-18-16,0 17 16,-18 0-16,1 18 15,-1-17-15,1-1 0,-19 18 16,19 0-16,-1 18 15</inkml:trace>
  <inkml:trace contextRef="#ctx0" brushRef="#br0" timeOffset="79749.0039">29139 15998 0,'0'0'0,"-17"18"15,-1-18 1,18-18-16,-17-17 16,17 18-16,0-36 15,17 17-15,1 1 16,-1 0-16,1 35 16,0-18-16,-1 18 0,19-17 15,-19 34-15,-17 1 16,0-1-1</inkml:trace>
  <inkml:trace contextRef="#ctx0" brushRef="#br0" timeOffset="80429.0942">30163 15187 0,'17'-70'0,"1"70"16,-1 35 0,-17 18-16,18 17 15,-18 107-15,0-19 16,0-87-16,0 0 15,-18 34-15,18-69 16,0-19-16,-17 1 16,34-18-16,1-53 15,17 35 1,1-17-16,17 0 16,-18 17-16,35 1 15,-17 34 1,-35 1-16,-18 17 15,0-17-15,-18 17 16,1-17-16,-1-1 16,0-17-16,18-17 15</inkml:trace>
  <inkml:trace contextRef="#ctx0" brushRef="#br0" timeOffset="80632.8776">30692 15928 0,'0'0'0,"0"18"0,17-1 16,1-17-16,-18-17 15,0-1 1,-18-17 0,18 17-16,-17 18 15,17-18-15,0 1 0,17-1 16,1 0-1,0 18 1</inkml:trace>
  <inkml:trace contextRef="#ctx0" brushRef="#br0" timeOffset="80776.7643">30903 15840 0,'0'0'15,"18"35"-15,0-17 16,17-1-1,0-17-15,-17 0 0,-1 0 0,19 0 16,-19-17-16</inkml:trace>
  <inkml:trace contextRef="#ctx0" brushRef="#br0" timeOffset="80904.103">31062 15804 0,'-70'36'16,"140"-72"-16,-158 107 0,70-36 0,-17 1 15,17-1-15,18-18 16,0 19-16,0-19 0,36 1 16</inkml:trace>
  <inkml:trace contextRef="#ctx0" brushRef="#br0" timeOffset="81649.8573">31785 15381 0,'18'0'0,"35"0"16,-18 0-16,36 18 15,-18-18-15,-36 17 16,19 19-16,-19 34 16,1-34-16,-53 52 15,17-53-15,0 0 16,-17 1-16,17-1 0,1-18 16,17 1-16,0 17 15,17-17-15,36-18 16,35 18-1,-52-18-15,17 0 0,-18-18 16,0 18-16,-17 0 16</inkml:trace>
  <inkml:trace contextRef="#ctx0" brushRef="#br1" timeOffset="127200.4493">7938 12471 0,'-18'0'31,"18"17"48,0 1-79,0 0 15,0 17-15,0 0 16,18-17-16,-18 17 15,17-17-15,18 52 16,-17-34-16,0-1 0,-1 0 16,19-17-16,-19 17 0,54 18 15,-18-18-15,17 1 16,-17-19-16,0-17 16,35 18-1,-52-1-15,17-17 16,-36 18-16,1-18 0,-1 0 15,1 0-15,-18 18 0,18-18 16,-18 17 0,-18-17-1,0-17 1,1 17 0</inkml:trace>
  <inkml:trace contextRef="#ctx0" brushRef="#br1" timeOffset="127946.0372">7814 12841 0,'0'0'0,"-18"18"16,1-18-16,17 17 0,-18-17 16,0 0-1,18 18-15,-17-18 16,34 0 31,-17 18-32,18-18 17,-18-18-17,0 0-15,18 18 0,-18-53 16,17 36-16,1-36 15,0 18-15,-18-1 16,17 19-16,-17-19 0,0-16 16,18 16-16,-18 1 15,0 17-15,0 1 16,18 34 15,-1 19-15,19-19-16,16 19 15,-34-19 1,17 1-16,1-1 0,-19-17 0,19 0 16,-1 18-1,-18-18-15,1 0 16,0 18-16</inkml:trace>
  <inkml:trace contextRef="#ctx0" brushRef="#br1" timeOffset="130577.1663">18785 11271 0,'0'-17'16,"-17"17"0,-1 0 15,1 17-16,17 19 1,0 16-16,0-16 16,0-1-16,17 36 15,-17-36-15,35 53 16,1-53-16,-19 1 0,72 34 16,-37-35-1,1 1-15,-17-1 0,17-17 16,-1-1-16,54 1 15,-53-18-15,0 0 16,-18 0-16,-17 0 16,-36-18-1,1 18-15,-18-17 16,17-1-16,-17 18 16</inkml:trace>
  <inkml:trace contextRef="#ctx0" brushRef="#br1" timeOffset="131066.3351">18468 11624 0,'18'-18'31,"-1"-17"-16,1 17-15,-1-17 16,19-35-16,-19 34 16,1 1-16,0 0 0,17-36 15,-17 36-15,-1-18 16,1 18 0,-18 17-16,18 1 15,-1 17-15,-17-18 0,18 36 16,-1 17-1,1-18-15,0 19 16,17-1-16,-17 0 0,17-17 0,35 17 16,-34-17-1,-19-18-15,54 17 16,-53 1-16</inkml:trace>
  <inkml:trace contextRef="#ctx0" brushRef="#br1" timeOffset="137478.2313">25294 8819 0,'0'-17'15,"18"17"-15,-36 0 32,1 0-1,-1 0-15,0 17-1,1-17-15,-1 0 16,-17 0-1,17 0-15,-35 0 16,36 0 0,-19 0-16,1 18 0,0-18 15,-54 0 1,37 18-16,-1-18 0,17 0 0,-17 0 16,1 0-16,-72-18 15,71 18-15,0 0 16,-17-18-16,34 18 0,-52-17 15,53 17-15,0 0 16,-1 0-16,19 0 0,-1 0 16,-17 0-1,17 0-15,1-18 16,-1 18-16,-17 0 16,17 0-16,0 0 15,1 0-15,-1 0 0,-17 18 16,17-1-16,18 1 47,-17-18-32,17 18 1,0-1-16,0 1 16,-18 0-1,18-1-15,0 1 16,0 0-16,0-1 15,0 18 1,0-17-16,18 35 16,-18-35-16,0 17 15,0 0-15,0 36 16,0-36-16,0 53 16,0-52-16,0 52 15,0-53-15,0 0 0,0 53 16,17-35-1,-17 0-15,0-17 0,0-1 16,0 18-16,18 17 16,-18-17-16,0-17 0,0-1 15,0 18-15,-18 17 16,1-17-16,17 0 0,0-18 16,0 18-16,-18 36 15,18-54-15,0 0 16,0 0-16,0 1 0,0 17 15,0-36 1,0 1-16,0 17 0,0 0 16,0 1-16,0 34 15,0-35-15,-18 54 16,18-36-16,-17 35 16,17-53-16,0 0 15,0 18-15,0-17 0,-18-1 16,18 0-16,0 0 0,0 18 15,0-17-15,0 16 0,0 37 16,0-54-16,18 0 16,-18 1-16,17 34 15,-17-17-15,0-18 0,0 1 16,0 52 0,0-53-16,0 18 0,0 0 15,0 35-15,-17-35 16,17 18-16,0-36 15,0 18-15,0 17 16,0 1 0,0-54-16,0 19 0,17-1 15,-17-17-15,0 52 16,-17-35-16,17-17 0,0 17 16,0 1-16,0 34 15,0-52-15,0 17 0,0 0 16,0 18-16,0-17 15,0-19-15,0 1 16,0 35-16,0-18 16,0 18-16,0-35 15,0 17-15,0 18 16,0-18-16,0-17 0,0 17 16,17 18-1,-17-18-15,18-17 16,-18 0-16,0 17 15,0 0 1,0-17-16,0-1 0,0 1 0,0 0 16,0-1-1,0 1-15,0 0 16,0-1 0,0 1-1,18-1 1,-18 1 15,17-18-31,-17 18 16,0-1-1,18-17 1,-1 0 0,1 0-1,0 18-15,-1-18 16,1 18-1,0-18-15,-1 17 0,1-17 16,0 18 0,-1-18-16,36 0 15,-35-18-15,17 18 16,-17-17-16,17 17 0,-17 0 16,-1-18-16,18 18 15,-17 0-15,0 0 16,-1 0-16,1 0 15,0 0-15,-1 0 0,1 0 16,0 0-16,-1 0 0,36 0 16,-35 0-16,35 0 15,-36 0-15,19 0 16,-19 0 0,1 0-16,35 18 15,-36-18-15,1 0 0,17 0 16,-17 0-16,17 0 0,-17 0 15,0 0-15,34-18 16,-16 18-16,-19 0 16,19 0-16,-19 0 0,36 0 15,-35 18 1,0-18-16,-1 0 0,36 0 16,-35-18-16,17 18 15,-17 0 1,-1-18-16,1 18 15,-18-17 17,0-1-1,0 0-31,18 1 16,-18-18-1,17 17-15,-17 0 0,0 1 0,18-19 16,-18 1-16,0 17 15,0-34-15,0 16 16,0 1 0,0 0-16,17-1 0,-17-17 0,0 18 15,0 0-15,18-18 16,-18 18-16,0-36 16,0 36-16,18-36 15,-18 36-15,0-53 16,0 53-16,0-71 15,0 53-15,0 0 16,0-53-16,0 53 16,17 0-16,-17 0 0,0 0 15,18-35 1,-18 53-16,18 0 0,-18-18 16,17-18-16,-17 18 15,18-35-15,-18 35 16,0 0-16,0 0 0,0-52 15,0 34 1,0 0-16,0-34 16,0 52-16,0-18 15,0 36-15,0 0 0,0-1 16,0-34 0,0 34-16,0 1 0,18-18 15,-18 18-15,0-18 0,0 0 0,17-35 16,-17 35-1,0-53 1,0 53-16,0 0 0,0 0 0,0 18 16,0-18-16,0 18 15,0 0-15,0-1 0,0 1 16,0-35-16,-17 34 16,17 1-16,0-18 0,0-35 15,0 53-15,-18-54 16,18 37-1,0 16-15,-18-17 0,1 18 16,17 0-16,-18-36 16,18 54-16,0-36 15,0 17-15,0 19 0,0-19 16,18 1-16,-18 18 0,17-19 16,-17-17-16,0 18 15,0 0-15,0 0 0,0-1 16,18 1-16,-18 0 0,-18-36 15,18 36-15,0 17 16,0-17-16,0 0 16,0 17-16,0 0 15,0 1 1,-17 17 15</inkml:trace>
  <inkml:trace contextRef="#ctx0" brushRef="#br1" timeOffset="139190.8095">24836 8961 0,'0'-18'15,"0"0"1,17 18-1,-17-17-15,0-1 16,-17 0 0,-1 18-16,0-17 15,1-1-15,-1 0 16,-17 1 0,17-1-16,0 1 0,-17-1 15,18 0-15,-19 18 16,1 0-16,17 0 15,-52 0-15,35 0 16,-1 18-16,-87 0 16,52-1-1,36 1-15,-36 17 16,18-17-16,18 17 16,-18 0-1,36-17-15,-1 0 0,0 17 0,1-18 16,-1 19-1,0-1-15,1 0 16,-1 1-16,18-1 16,0 0-16,0-17 15,0 17-15,0 18 0,0-18 16,18 18 0,-18-35-16,17-1 0,1 1 15,0 17-15,35-17 16,-36 0-16,54-1 15,-36 1-15,-17 0 0,70-18 16,-53 0-16,53 17 16,-52-17-1,17 0-15,52 0 16,-16 18-16,-54-18 16,18 0-16,-18 17 0,0-17 15,36 0 1,-36 0-16,36 0 15,-36-17-15,0-1 16,-17 18-16,0-17 16,-18-1-16,17 0 0,-17-17 15,18 0-15,-18-36 16,18 18-16,-1-35 16,-17 35-16,0-70 15,0 70-15,-17-35 16,-1 35-16,-35-36 15,18 54-15,-1 0 16,-34-18 0,-1 18-16,36 17 15,0 18-15,17 18 16,-17-1-16,0 19 0</inkml:trace>
  <inkml:trace contextRef="#ctx0" brushRef="#br1" timeOffset="143162.7274">24959 9843 0,'0'-18'62,"-18"18"-46,18-18 0,-17 18-16,-1-17 15,0-1-15,1 0 0,-1 18 16,-17-35-1,0 35-15,17-18 0,0 1 16,-17 17-16,17-18 0,1 18 16,-18-18-16,-1 18 15,1 0-15,0 0 16,-18 18 0,18-18-16,17 0 0,-17 18 15,-1-1-15,19-17 16,-19 18-16,19-18 0,-36 18 15,35-18-15,-17 17 16,17 1-16,1-18 16,-1 18-16,0-18 0,1 35 15,-1-17-15,18-1 16,-18 1-16,18-1 16,-17-17-16,-1 36 15,1-19 1,17 19-1,-18-19-15,18 19 0,-18-1 16,18-18-16,0 19 16,-17-19-16,17 36 15,0 0 1,0-18-16,0-17 0,0 17 16,0 1-16,0 17 15,0-18-15,17 0 0,-17 18 16,0-18-16,-17 18 15,17-35-15,0 17 16,0 18 0,0-35-16,0 17 0,0-17 15,0 17-15,0-17 0,0 34 16,0-16-16,0-1 16,0 0-16,0-17 15,0 35 1,0-35-16,0 17 0,-18 18 15,18-18-15,0 0 16,0-17-16,0 17 0,0 36 16,0-54-16,-18 19 15,18-19-15,0 1 0,0 0 16,0 17-16,0-18 16,0 1-16,0 17 15,0-17-15,0 17 0,0 1 16,0-19-16,0 1 15,0 0-15,0-1 0,0 18 16,18-17 0,-18 0-16,18 17 15,-18-17-15,0-1 16,0 36-16,0-35 16,0-1-16,0 1 0,17 0 15,-17-1-15,0 1 16,0 17-1,18-17-15,-18 17 16,18-35-16,-18 35 16,17-35-16,-17 18 0,18 0 15,-18-1 1,17-17 0,1 18-16,-18 0 15,18-18-15,-1 0 16,-17 17-16,18-17 0,0 0 15,-1 18 1,1-18-16,0 0 16,-1 18-1,1-18-15,-1 0 16,1 0-16,0 0 0,-1 0 16,19 0-16,-19 0 0,36 0 15,-35 0-15,17 0 16,-17 0-1,17 0-15,-17 0 16,17 0-16,-17 0 16,-1 17-1,1-17-15,0 0 0,-1 18 16,18-18 0,-17 0-16,0 0 15,-1 0-15,19 0 16,-19 0-16,1 0 15,0 0-15,-1 0 16,18 0-16,-17 0 16,0 0-16,-1 0 0,1 0 15,17 0-15,-17 0 16,0 0-16,-1-18 16,1 18-16,0 0 15,-1 0 1,1 0-1,-18-17-15,0-1 16,17 0 0,-17 1-16,0-19 15,18 19 1,-18-1-16,0-35 16,0 18-16,0-18 15,18 35-15,-18-52 16,0 52-16,0-52 15,0 34-15,17 1 16,-17 0-16,0 0 0,0-36 16,18 36-16,0-36 15,-18 36-15,0 0 16,17-54-16,-17 54 16,18 0-16,-18-53 15,0 52-15,0 1 16,0 0-16,0 0 0,0-1 15,0 19-15,-18-19 0,18 1 16,0 0-16,0-1 0,0 1 16,-17-53-1,17 70-15,0-52 16,0 35-16,0-18 16,0 17-16,-18-34 15,18 35-15,0-18 16,0 17-16,0-34 15,0 34-15,0-34 16,0 35-16,0-36 16,0 36-16,-18-18 15,18 35-15,-17-17 16,17 17-16,-18-35 16,18 36-16,-35-36 15,17 35 1,-17-35-16,17 36 15,1-1-15,-19 0 16,19 18-16,-1 0 16,0 18-16,-17 0 0</inkml:trace>
  <inkml:trace contextRef="#ctx0" brushRef="#br1" timeOffset="148373.2195">24871 12612 0,'17'0'31,"-34"0"16,17-18-15,-18 18-17,1 0 1,-1-17-16,0 17 15,-35-18 1,36 18-16,-1 0 0,-35-18 16,18 18-16,17 0 15,1-17-15,-19 17 0,19-18 16,-19 18-16,19 0 0,-18-18 16,17 18-16,-35 0 15,35 0-15,1 0 0,-1 18 16,0-18-1,1 0 1,-1 0-16,0 18 0,1-18 16,-1 17-1,1-17 1,-1 18 0,0-18-1,18 18-15,-17-1 16,17 1-1,-18-18-15,0 35 16,18-17 0,0-1-1,-17 1-15,17 0 0,0-1 16,-18 19-16,18-19 16,0 18-16,0 1 15,-18 17 1,18-36-16,0 19 0,-17-19 15,17 19-15,0-19 0,-18 36 16,18-18 0,0 1-16,0-19 0,0 36 15,0-35 1,0-1-16,0 1 0,0 0 16,0 17-16,0-17 0,0 17 15,0-17-15,0 17 16,0-18-16,0 19 15,0-19-15,0 36 16,0-35-16,0 17 16,0-17-1,0 0-15,0-1 0,0 1 16,0-1-16,0 1 0,0 17 16,0-17-1,18 0-15,-18-1 0,0 1 16,17 0-16,-17-1 15,0 1-15,18-1 16,-18 1 0,18 0-16,-18-1 15,17-17-15,1 18 16,0 0 0,-1-18-16,-17 17 15,18-17-15,0 18 16,-1-18-1,1 0-15,-1 0 16,19 18 0,-1-18-16,-17 0 15,-1 0-15,1 0 0,0 0 16,17-18-16,-17 18 16,17 0-1,-18 0-15,1 0 16,0 0-16,-1 18 15,1-18-15,0 0 0,-1 0 16,19 0-16,-19 0 16,1 0-16,-1 0 0,1 0 15,0 0-15,-1 0 16,1 0-16,0 0 16,17 0-16,-17 0 15,-1 0 1,-17-18-16,18 18 15,-18-18-15,17 18 16,-17-17 0,18-1-16,-18 0 15,18 1-15,-18-19 16,17 19-16,-17-18 16,18 17-1,-18 0-15,0 1 16,0-1-16,0-35 15,0 35-15,0-34 16,18 34-16,-18-53 16,17 54-16,-17-19 15,18 19-15,-18-19 0,0 1 16,0 0-16,18 0 16,-18-1-16,0 19 15,0-54-15,17 1 16,-17 34-16,18-17 15,-18-35 1,0 35-16,18 18 0,-36-36 16,18 36-16,0 18 15,-18-1-15,18 0 0,-17 1 16,-1 17-16,18-18 16,-18 18-1,18-18-15,-17 18 16,-1 0-1</inkml:trace>
  <inkml:trace contextRef="#ctx0" brushRef="#br2" timeOffset="159396.4114">23530 5803 0,'0'0'0,"0"18"16,-17-1-16,-1 1 16,18 17-16,0-17 15,-18 35-15,18-35 16,18 52 0,0-35-16,17 36 15,-17-18-15,34 35 16,-34-35-16,17 0 15,1 17-15,-1-17 0,0 18 16,18-18-16,0 0 0,88 17 16,-88-34-16,71-1 15,-72-17-15,37-18 16,-54 0-16,18 0 16,-35 0-16,-1 0 15,-34 0 32,-1 0-47</inkml:trace>
  <inkml:trace contextRef="#ctx0" brushRef="#br2" timeOffset="159958.3068">24253 6562 0,'18'0'31,"17"17"-16,-17 1-15,35 0 16,-35-18-16,17 17 16,0 1-16,-17 0 0,17-18 15,18 35 1,-35-18-16,-1 19 16,1-19-16,-18 1 15,0 0-15,18-18 16,-18 17-1,0 1 32,0 0-31,-18-1 0,18 1-16,-18-18 15,18 17 1,-17-17-16,17 18 0,-36 0 15,19-1-15,17 1 16,-36 17-16,19-17 16,-1 17-1,1-35-15,17 35 16,-18-35-16,18 18 16,0 0-16</inkml:trace>
  <inkml:trace contextRef="#ctx0" brushRef="#br2" timeOffset="164767.1178">24977 14252 0,'0'-17'47,"-18"17"-31,0 0-1,1 0 1,-1-18-16,0 18 16,-17 0-16,-35-18 0,34 1 15,-52 17 1,35-18-16,-35 18 16,53 0-16,-53 18 15,52-18-15,-34 0 16,52 0-16,-17 17 0,17-17 15,1 0-15,-1 0 0,0 18 16,1-18 0,-1 18-16,0-18 15,1 17 1,-1-17 0,0 0-16,18 18 15,-17-18-15,17 18 16,0-1-1,-18 1 1,18-1-16,0 1 0,0 0 16,0-1-16,0 1 15,0 0-15,0-1 0,-17 1 16,17 17 0,0-17-16,0 17 0,0-17 15,0-1-15,0 36 16,0-35-16,0 17 0,0-17 15,0 35-15,0-36 16,0 54 0,0-36-16,0 1 0,0-1 15,0 35-15,0-34 16,0 34-16,0-35 16,17 36-16,-17-18 15,0 17 1,-17-17-16,17 18 15,17-36-15,-17 18 16,0 0-16,0 18 16,0-18-16,0-18 0,-17 53 15,17-35-15,0 0 16,0-18-16,0 36 16,0-36-16,0 36 15,0-36-15,0 0 16,0 36-16,0-18 15,17-18-15,-17 18 0,0 0 16,18-18-16,-18 71 16,0-71-16,0 53 15,0-52-15,0-1 16,0 0-16,0 18 0,0-18 16,-18 53-16,18-52 15,0 52 1,0-53-16,0 18 15,0-35-15,0 17 16,0-17-16,0-1 0,0 19 16,0-19-16,0 19 15,0-19-15,0 36 16,0-35-16,0-1 16,0 19-16,0-19 0,18 19 15,-18-19-15,0 18 16,0-17-1,0 17 1,17-35-16,-17 36 16,0-19-16,0 1 0,18-18 15,-18 18-15,0-1 16,18 1-16,-1-1 16,-17 1-1,18 0-15,0-1 16,17-17-1,-35 18-15,53-18 16,-36 18-16,36-18 16,-35 17-16,35 1 15,-18-18-15,1 18 16,-1-1-16,18-17 0,-18 0 16,36 0-16,-36 0 15,0 0-15,0 0 0,1 0 16,17 0-16,-1-17 15,-16 17-15,17 0 16,-36 0-16,1 0 16,0-18-16,-1 18 15,1-18 1,0 1-16,-18-1 16,17 0-1,-17 1-15,18-1 0,-1-17 16,-17 17-1,18-35-15,0 36 16,-18-36-16,0 17 16,17 1-16,-17 0 15,0 0-15,0 17 0,0-17 16,0 17-16,0-35 16,0 18-16,0 17 15,0-70-15,0 53 16,0-1-16,0-16 0,0-1 15,0 0-15,18-35 16,-18 35-16,0-36 16,0 54-16,-18 0 15,18 0-15,0-1 0,0-17 16,0-17-16,0 17 16,18-53-1,-18 36-15,0 17 0,0 0 16,0-53-16,0 53 15,0 18-15,0-18 0,0 17 16,0 1-16,0 0 0,0 0 16,0-1-16,0-34 15,0 17-15,-18-35 16,18 35-16,0-53 16,-17 53-16,17 0 15,0 18-15,0 17 16,0-35-1,0 18-15,0 0 0,17-1 16,-17 1-16,36-35 16,-36 17-16,17 17 0,-17-52 15,0 53-15,0 0 16,0-1-16,0 1 0,0 17 16,0-17-1,0 18-15,0-19 16,0 19-16,0-19 15,0 19-15,0-19 0,0 19 16,0-18-16,18-18 16,-36 17-16,1 1 15,17 17-15,-18 18 16,0-17-16,1-1 16,-1 18-16,0-17 0,1 17 15,-18-18-15,-1 0 16,1 18-16,0 0 15,-1 0-15,1 18 0,0 0 16,0-1-16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3:12:26.54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6085 6756 0,'18'0'32,"0"0"-1,-1 0 78,1 0-93,0 0-16,-1 0 15,19-18 1,-19 18 0,1 0-16,35 0 0,-36 0 15,19 0-15,-19 0 16,19 0 0,-19 0-16,36 0 15,-35 0-15,17 18 0,18-18 16,-35 0-16,17 0 15,0 0-15,-17 0 0,52 0 16,-34 0 0,-1 0-16,0 0 0,36 0 15,-36 17-15,0-17 16,1 0-16,-1 0 0,53 0 16,-35 0-1,18-17-15,34 17 0,-52-18 16,18 18-16,35 0 15,-53 0-15,17 0 16,-17 0-16,18 0 0,87-18 16,-69 1-16,-1 17 15,70-18-15,-105 18 16,0 0-16,0 0 16,-17 0-16,-19 0 0,18 18 15,-35-1 1,0 1-16,-35-18 15</inkml:trace>
  <inkml:trace contextRef="#ctx0" brushRef="#br0" timeOffset="4284.4111">7708 8114 0,'-17'0'15,"34"0"32,36-18-31,-18 18-16,1 0 0,70-17 15,-54 17-15,72 0 16,-36 0-16,71-18 16,-71 18-16,0 0 15,0 0-15,18 0 0,141-18 16,-106 18-16,142-17 16,-142 17-16,17-18 15,125 18 1,-142 0-16,0 0 0,123 0 15,-140 0-15,-1 0 16,18 0-16,1 0 0,140-18 16,-141 18-1,0-17-15,0-1 0,0 18 16,-17 0-16,-1 0 0,124 0 16,-141 18-16,0-1 15,105 36-15,-105-35 16,0 0-16,18-1 15,-1 1-15,1 0 0,-1-18 16,142 17-16,-142-17 16,1 0-16,-1 0 0,1-17 15,-19 17-15,142-18 16,-141 18-16,71-18 16,-89 18-16,-35 0 15,17 18-15,-35-18 0,18 0 0,0 18 16,-17-1-1,-1-17-15,-35 18 16,-18-18 0</inkml:trace>
  <inkml:trace contextRef="#ctx0" brushRef="#br0" timeOffset="5022.1524">2893 9560 0,'0'-17'16,"17"17"-1,1 0-15,0-18 16,-1 18-16,19 0 0,69 0 16,-52-18-16,18 18 0,17 0 15,-17 0-15,35 18 0,105-18 16,-87 0-16,105 0 16,-106 0-1,1 0-15,-18 0 0,88-18 16,-124 18-16,19 0 15,-54 18 1,-53 0 0</inkml:trace>
  <inkml:trace contextRef="#ctx0" brushRef="#br0" timeOffset="8602.2185">2981 12506 0,'-35'0'15,"70"0"-15,-123 0 0,35 18 0,-53 52 16,71-17-16,-18-18 16,18 36-16,-1-18 0,19 88 15,17-88-15,70 70 16,-35-70-16,18-17 16,0-1-16,18-35 0,70 0 15,-53-18-15,53-70 16,-88 53-1,0-18-15,-18-18 0,-17-35 16,-53 18 0,-1 35-16,-87-17 15,70 52-15,-70-17 16,87 35-16,-17 35 16,36-17-16,-1 70 15,36-53-15</inkml:trace>
  <inkml:trace contextRef="#ctx0" brushRef="#br0" timeOffset="8869.7873">3545 13018 0,'0'35'0,"0"-70"0,0 105 0,0-35 15,0 1-15,18-19 16,-18 1-16,35 0 15,-17-18-15,17 0 16,-17-18-16,0 0 0,-18-17 16,0 17-16,-18-17 15,0 35-15,1 18 32,34 17-17,1 0-15,-18 1 16,18-19-16,17 1 0</inkml:trace>
  <inkml:trace contextRef="#ctx0" brushRef="#br0" timeOffset="9065.267">3881 13000 0,'17'0'16,"18"0"-1,-17 0-15,53-18 16,-36 18-16,0 0 16,1 0-16,-19 0 0,1 0 15,-18-17 1,0-1-16</inkml:trace>
  <inkml:trace contextRef="#ctx0" brushRef="#br0" timeOffset="9208.3352">3986 12594 0,'0'71'16,"0"-142"-16,0 195 0,18-1 15,0-70-15,-1 53 16,-17-36-16,18-17 16,0 0-16</inkml:trace>
  <inkml:trace contextRef="#ctx0" brushRef="#br0" timeOffset="9559.373">4304 13370 0,'18'53'0,"-36"-106"0,36 159 0,-18 0 16,17 0-1,1-36 1,-18-87-1,-18-19-15,1-16 16,-1-72 0,18 53-16,0-87 15,0 87-15,18 1 0,-1 17 16,36 0-16,-35 35 16,35 18-1,-36 0-15,19 53 16,-19-35-16,-34 52 15,17-34-15,-36 16 16,19-34-16,-1 0 16,18-36-1,35-17-15</inkml:trace>
  <inkml:trace contextRef="#ctx0" brushRef="#br0" timeOffset="9842.4584">4621 13035 0,'0'53'15,"0"-106"-15,0 124 0,0-36 0,0 36 16,18-54 0,0 36-16,-1-35 15,19-18-15,-19 0 16,1 0-16,0-36 16,-1 19-16,-17-36 15,0 35-15,0 1 0,-17-1 16,34 18 15,1 18-15,-1-18-16,19 17 15,-19-17 1,1 0-16,0 0 16,-1 0-16,-17-17 15</inkml:trace>
  <inkml:trace contextRef="#ctx0" brushRef="#br0" timeOffset="10005.3343">4992 13053 0,'0'0'16,"35"17"-16,-17-17 0,-1 0 0,36-17 16,-35-1-1,0 1-15,-1-1 0,1-17 16,-18 17-16,0-17 15,0 17-15</inkml:trace>
  <inkml:trace contextRef="#ctx0" brushRef="#br0" timeOffset="10121.8528">5115 12929 0,'0'0'16,"0"141"-16,0-70 0,18 52 15,0-87-15,17 34 16,-18-52-16</inkml:trace>
  <inkml:trace contextRef="#ctx0" brushRef="#br0" timeOffset="10744.6294">6297 12894 0,'0'18'16,"0"17"-16,-18 18 15,18-18-15,18 0 16,17-17-16,1 0 16,-1-18-16,18-18 15,-36-17-15,19 0 16,-36 17-16,17-17 16,1 70 15,17 35-31,-17-17 15,-18 0-15,35 35 16,-17 1 0,-18-36-16,-18-18 0,1 18 15,-1-18-15,-35-17 16,35-18 0,-17-18-16,17 0 15,-17-52-15,18 17 16,17 0-16,0-18 0</inkml:trace>
  <inkml:trace contextRef="#ctx0" brushRef="#br0" timeOffset="10883.6575">6862 12506 0,'0'18'31,"17"-1"-31,1 1 15,-1 0 1</inkml:trace>
  <inkml:trace contextRef="#ctx0" brushRef="#br0" timeOffset="11011.2512">7056 12929 0,'0'0'0,"0"18"15,0 0-15,0-1 16,0 1-1</inkml:trace>
  <inkml:trace contextRef="#ctx0" brushRef="#br0" timeOffset="12351.2817">3757 14587 0,'-53'18'16,"36"-18"-16,-1 0 16,36-18-1,34 1 1,37-1-16,-54 18 15,-17 0-15,17 35 16,-18-35-16,-17 18 0,0 35 16,0-18-1,-17 0-15,17 1 0,0 34 16,0-34-16,17 34 16,1-35-16,17 1 15,18 17-15,-35-36 16,0 1-16,-18 0 15,-36 17 1,19-18-16,-19 1 0,-34 0 16,17-1-16,0-17 15,0 18-15,18-18 0,-53 18 16,52-18-16,19 17 16,34-34-1,19 17 1</inkml:trace>
  <inkml:trace contextRef="#ctx0" brushRef="#br0" timeOffset="12723.9305">4427 14905 0,'36'18'16,"-19"-18"-16,19 35 16,-1-18-1,0 1-15,0 0 0,1-18 16,-1 17-16,18 1 16,-35 0-16,17-1 15</inkml:trace>
  <inkml:trace contextRef="#ctx0" brushRef="#br0" timeOffset="12894.9696">4692 14905 0,'0'0'15,"-53"70"-15,18-17 0,-1-17 16,19-1-16,-1 0 0,1-17 15,17 17-15,0-17 0</inkml:trace>
  <inkml:trace contextRef="#ctx0" brushRef="#br0" timeOffset="13518.878">5045 14534 0,'17'0'32,"1"0"-32,53 0 15,-19 0-15,-16 18 0,-1 0 16,18 35 0,-35-18-16,-1 0 0,-17 0 15,0 18-15,0-17 0,0-1 16,-17 0-16,17 18 15,-18-35-15,18 17 16,18-17-16,-18-1 16,17-17-16,1 18 0,-18 0 15,18-18-15,-18 17 16,-18 1-16,-17-18 16,-1 18-16,-34-18 15,34 17-15,-69 1 16,34-1-1,53-17-15,1 18 16</inkml:trace>
  <inkml:trace contextRef="#ctx0" brushRef="#br0" timeOffset="14041.3761">5838 14799 0,'0'0'0,"18"18"16,17 17 0,-17-17-16,35 35 15,-35-18-15,17 0 0,18 18 16,-18-35-1,-17-1-15,17 19 16,-17-19-16,-1 1 16,-17-36-16</inkml:trace>
  <inkml:trace contextRef="#ctx0" brushRef="#br0" timeOffset="14258.8507">6121 14817 0,'0'0'15,"-36"17"-15,1 1 0,-18 17 16,0 18 0,36-35-16,-1 17 15,0-17-15,-17 17 16,17-17-16,18 17 15</inkml:trace>
  <inkml:trace contextRef="#ctx0" brushRef="#br0" timeOffset="14877.9698">6650 14464 0,'0'0'16,"-18"0"-16,1 0 0,-19 0 15,19 18-15,-1-1 16,0-17-16,18 18 16,0-1-16,18 19 15,0-19-15,35 36 16,-36-17-16,19-19 0,16 54 15,-34-36 1,17 36-16,-17-36 16,0 0-16,-18 18 15,-18-18-15,0 1 16,1-19-16,-19 1 16,1-18-16,18 0 15,-1 0-15,0-35 16,18-1-16,18-34 15,0 35-15,34-71 16,-16 70-16,17-69 16,-36 69-16,19-52 15,-19 53 1,-17-18-16,0 35 16,-17 1-16,-1-1 0,-17 0 15,-1 1-15,-52-1 16,35 18-16,18 18 15,-18-18-15</inkml:trace>
  <inkml:trace contextRef="#ctx0" brushRef="#br0" timeOffset="15587.5212">3563 15681 0,'-18'0'15,"36"0"1,35 18 0,0-18-16,70 0 15,-34 0-15,122-18 16,-87 18-16,123 0 15,-89-18-15,107 1 16,-124-1-16,88 0 16,-140 18-16,52 18 15,-88-18 1,-18 18-16,0-18 0,-35 17 16,0 1-16</inkml:trace>
  <inkml:trace contextRef="#ctx0" brushRef="#br0" timeOffset="17278.4838">6544 15646 0,'18'0'0,"-1"17"16,19-17-1,-1 18-15,53 0 16,-53-18-16,18 0 0,0 17 15,35-17-15,-35 0 16,-35-17-16,0 17 16</inkml:trace>
  <inkml:trace contextRef="#ctx0" brushRef="#br0" timeOffset="29090.6464">22472 6703 0,'-18'-18'15,"36"18"17,0 0-32,17 18 15,0-18-15,0 17 0,36-17 16,70 0-1,-35 0-15,0 18 0,17-18 16,1 0-16,17 0 16,18-18-16,-1 18 0,1 0 0,17-17 15,-17 17-15,106-18 16,-142 18-16,-35 0 0,1 18 16,-19-18-16,-17 0 15</inkml:trace>
  <inkml:trace contextRef="#ctx0" brushRef="#br0" timeOffset="30853.7917">24077 8237 0,'18'0'63,"-1"0"-32,1 0-15,0 0-1,-1 0-15,19 0 16,-19 0-16,1 0 16,-1 0-16,19 0 0,17 0 15,-36 0-15,19 0 16,-1 0-16,0 0 0,36 0 15,-36 0-15,0 0 16,1 0-16,-1-17 16,0 17-16,18 0 15,0 0-15,-18 0 0,36 17 16,-18-17-16,-18 0 16,18 0-16,0 0 15,-18 0-15,0 0 0,18 0 0,0 0 16,53 0-1,-53-17-15,53 17 16,-53 0-16,0-18 0,-18 18 16,18 0-16,53-18 15,-53 18-15,-18 0 16,18 0-16,0 0 0,52 0 16,-52 0-16,0 0 15,53 18-15,-71-18 16,71 0-16,-53 0 15,53 0-15,-35 0 16,70 0 0,-53-18-16,-18 18 0,19-17 15,-19 17-15,54-18 16,-54 18-16,36 0 16,-53 0-16,35 18 15,-35-18-15,-18 17 0,54-17 16,-37 18-1,1-18-15,0 0 0,-17 0 16,16 0-16,54 18 16,-53-18-16,18 0 0,-18 0 15,35 0-15,53 0 16,-53 0-16,-17-18 16,-1 18-16,1-18 0,35 18 15,-53 0-15,0-17 16,-1 17-16,1 0 0,53 0 15,-53 0-15,18 0 16,-18 0-16,17 0 16,1 0-16,87 0 15,-69 17-15,52-17 16,-71 0-16,1 0 16,-1-17-16,1 17 0,0 0 15,17 0-15,0 0 0,124 17 16,-107-17-16,107-17 15,-106 17-15,106 0 16,-107 0-16,1 0 16,-18 0-16,54 0 15,-90 0-15,-16 0 0,-19 0 16,1 0-16,0 0 16,-18 17-16,-18-17 15,0 0-15,-35 0 16</inkml:trace>
  <inkml:trace contextRef="#ctx0" brushRef="#br0" timeOffset="31620.4882">19403 9560 0,'17'0'0,"19"0"15,-19-17-15,72 17 16,-54 0-16,106 0 16,-53 0-16,0 0 0,1 0 15,122-18 1,-70 18-16,-17-18 0,17 18 16,-18-17-16,1-1 0,-18 0 15,-18 18-15,35-17 16,-87 17-16,-19 0 0</inkml:trace>
  <inkml:trace contextRef="#ctx0" brushRef="#br0" timeOffset="39656.4597">26723 10742 0,'18'-18'31,"-1"18"-15,1 0-1,-1 0 1,1 0-1,35 0-15,-18 0 16,1 0-16,34 0 16,-35-17-16,54 17 15,-54 0-15,53 0 16,-35 0-16,-18 0 16,71 0-16,-53 0 15,53 0 1,-53 0-16,0 0 0,0 0 15,0 0-15,-18 0 0,18 0 16,0 0-16,-18 0 0,18 0 0,35 0 16,-35 0-1,53 0-15,-36 0 16,-17 0-16,0 0 0,18 0 16,-18 0-16,0 0 0,52 0 15,-52 17 1,0-17-16,-17 0 0,16 18 15,1-18-15,53 0 16,-53 18-16,71-18 16,-72 0-16,19 0 0,0 0 15,70 0-15,-18 0 16,-52-18-16,35 18 16,-36 0-1,-17 0-15,0 0 0,88 0 16,-53 0-16,0 0 15,1 0-15,-1 18 16,18-18-16,105 0 16,-105 0-16,123 0 15,-123 0-15,106-18 16,-89 18-16,-34 0 0,16 0 16,90 0-16,-107 0 15,-18 0-15,1 0 16,35 0-16,-53 18 15,-89-18 17</inkml:trace>
  <inkml:trace contextRef="#ctx0" brushRef="#br0" timeOffset="41720.914">19279 12206 0,'18'-18'16,"0"18"-1,-1 0 173,1 0-173,0 0 1,17 0-16,-18 0 16,19 0-16,-19 0 15,36 0 1,-35 0-16,17 0 15,0 0-15,-17 0 16,17 0-16,-17 0 0,0 0 0,35 0 16,-36 0-16,1 0 15,-1-17-15,1 17 16,0 0 0,-1 0 46,1-18-46,0 18-1,-1 0 1,1 0-16,0 18 16,-1-18-16,1 0 15,0 0-15,17 0 0,0 0 16,-17 0-1,-1 0-15,1 0 0,0 0 16,-1 0-16,36 0 16,-18 0-16,1 0 0,-1 0 15,36 0 1,-36 0-16,0 0 0,0 0 0,1 0 16,17 0-1,-18 0-15,0 0 0,0 0 16,-17 17-16,53-17 15,-36 0-15,0 0 0,0 0 16,1 0-16,34 0 16,-34 0-16,52 18 15,0-18 1,-53 0-16,1 18 0,16-18 16,1 17-16,0-17 0,0 0 15,71 0 1,-54 18-16,1-18 0,-18 0 15,88 0-15,-88 0 16,17 0-16,-17 0 0,18 0 16,52 0-16,-52 0 15,-1 0-15,1 0 0,17 0 16,71-18 0,-71 18-16,-17-17 0,17 17 15,0 0-15,53-18 16,-70 18-16,-1-18 0,1 18 15,-1 0-15,71-17 16,-70 17-16,17 0 16,-17 0-16,17-18 0,88 18 15,-88 0-15,89-17 16,-89-1-16,18 18 16,-18 0-16,0-18 0,0 18 15,107-17 1,-90 17-16,-16-18 0,16 0 15,1 18-15,106-17 16,-89-1-16,107 18 16,-107 0-16,1 0 0,-1 0 15,106 18 1,-105-18-16,-1 0 0,-17 17 16,18-17-16,123 18 15,-106 0-15,-35-1 16,17 1-16,18 0 0,-17-1 0,140 1 15,-140-1 1,-1-17-16,-17 18 0,0-18 16,0 0-16,-18 18 0,0-18 15,0 0-15,0 0 0,36 0 16,-107 0-16,1 0 16,-18-18-16,-35 18 0,0 0 15</inkml:trace>
  <inkml:trace contextRef="#ctx0" brushRef="#br0" timeOffset="42581.8353">19385 13653 0,'0'-18'16,"18"18"-1,35-18-15,0 18 16,-18-17-16,18 17 0,53 0 16,-36-18-16,1 18 15,105 0 1,-88-18-16,124 18 16,-106-17-16,17 17 0,1 0 15,158-18-15,-141 0 16,-17 18-16,-1 0 15,-17 0-15,17 0 0,124 18 16,-106-18-16,106 18 16,-106-18-16,142 17 15,-125-17-15,1 0 16,176 18-16,-176 0 16,176-1-1,-176-17-15,-18 0 0,0 18 0,124 0 16,-142-18-1,1 0-15,-1 17 0,1-17 16,105 0 0,-123 18-16,-18-18 0,0 0 15,-17 0-15,52 0 16,-87 0-16,-19 0 0</inkml:trace>
  <inkml:trace contextRef="#ctx0" brushRef="#br1" timeOffset="64119.4556">14464 12153 0,'-18'0'78,"1"0"-62,-1 0-16,-35 0 15,35 0-15,-34 0 0,-37 0 16,36 0 0,-70 18-16,52-18 15,1 0-15,-71 0 16,70 0-16,-52 0 16,70 0-16,-35-18 15,52 18-15,-34-17 16,52 17-16,-17-18 15,17 18-15,-17 0 16,17 18-16,-17-18 16,17 17-16,1-17 15,17 18 79,0-1-78,-18 1-1,18 0-15,0-1 16,0 1-16,18 0 16,-18-1-16,0 1 15,0 0-15,0-1 16,0 19-16,0-19 15,0 18-15,0 1 16,0-1-16,0 18 16,0-18-16,0 18 0,0 53 15,0-53-15,0 17 0,17-17 16,-17 53 0,18-35-16,-18-18 0,18 0 15,-18 70-15,0-52 16,17 52-16,-17-52 15,0 52-15,0-52 16,0 70 0,0-88-16,0 17 0,0 1 15,0-1-15,0 54 16,18-71-16,-18 70 16,0-70-16,0 53 15,0-53-15,0 17 16,0-17-16,0 71 15,-18-54-15,18-17 0,0 18 16,18 70-16,-18 0 16,18-88-16,-18 70 15,0-70 1,17 36-16,-17-37 16,0-16-16,18 17 15,-1-18-15,1-35 0,17 0 16</inkml:trace>
  <inkml:trace contextRef="#ctx0" brushRef="#br1" timeOffset="65388.2507">14393 12136 0,'0'0'0,"18"0"32,0 0-17,17 0-15,35 0 16,-34 0-16,17 0 15,52 0 1,-52 0-16,0 0 16,0 0-16,0 0 0,35 0 15,-35 0-15,18 0 16,-36 17-16,0-17 16,1 0-16,-19 0 0,19 0 15,-19 0-15,1 0 16,-18 18 31,17-1-32,-17 1 1,18 35-16,0-18 16,-1 36-16,-17-18 15,0 70-15,0-35 16,18 89-1,-18-107-15,0 19 0,0-19 16,0 18-16,18 1 16,-18-1-16,0 0 0,17 88 15,-17-87-15,18 105 16,-18-106-16,0 123 16,18-122-16,-18 140 15,0-123-15,0 0 16,0-1-16,0-16 0,0-19 15,17 89 1,-17-89-16,18 72 16,-18-72-16,18 1 0,-18-1 15,17 1-15,-17-18 0,18 17 16,-18-17-16,0 0 0,0 0 16,17-18-16,-17 1 0,0-19 15,0 18-15,0-17 16,0-36 15,-17 1-15,-1 17-1,1 0 1,-1 17-16,-17 1 16,17-18-16,-17 18 15,17-18-15,-17 17 16,-1-17-16,1 0 0,-88 0 15,52 18-15,-105-18 16,88 0-16,-142-35 16,107-1-1,-142-34-15,142 17 16,-107 0-16,107 53 16,-71 35-16,106 1 15,-53 52-15,88-71 16,35 19-1,36-36-15,17 0 16</inkml:trace>
  <inkml:trace contextRef="#ctx0" brushRef="#br2" timeOffset="73575.0278">14323 11906 0,'0'-17'15,"-18"17"95,1 0-95,-1 0-15,-17 0 16,-18 0-1,-36 0 1,37 0-16,-1 17 0,-88 1 16,88-18-16,0 18 15,-53-1 1,71-17-16,-54 0 0,54 0 16,17 0-16,1 0 0,-18-17 15,17 17 1,0 0-16,1 0 15,-1 0 1,18 17 78,0 1-94,0-1 15,0 36-15,0-35 16,0 35 0,18-18-16,-18 0 0,17 36 15,-17-36-15,18 54 16,-18-37-16,18 54 16,-18-53-16,17 0 15,-17 0-15,0 0 16,18 0-16,-18 70 15,0-70-15,0 71 16,0-54-16,0 36 16,0-35-16,0-18 0,0 52 15,17-52-15,1 53 16,-18-53 0,18 53-16,-1-53 15,-17 70-15,18-70 16,-18 71-16,0-54 15,0 1-15,0-18 16,0 88-16,0-71 16,0 54-16,0-54 15,-18 72-15,18-72 16,0 54-16,18-54 16,-18 36-1,0-36-15,0 36 16,0-53-16,0 18 0,0-18 15,0 70-15,0-70 16,-18 53-16,18-53 16,0 0-16,0 17 15,0-34-15,0 17 16,18-36-16,-18 18 16,0-17-16,18 35 15,-18-35-15,0-1 16,0 1-1,0 0-15,0-1 16,17-17 31,-17-17-31,18 17-1,0 0-15,-18-18 16,35 18-16,0-18 15,0 18 1,1-17-16,-1 17 16,0 0-16,1 0 0,52 0 15,-53-18-15,0 18 16,1 0-16,16 0 0,-16 0 16,52-18-16,-35 18 15,0 0-15,0-17 0,0 17 16,88 0-16,-71 0 15,54-18 1,-54 18-16,-17 0 16,0 0-16,0 0 0,0 0 0,0-18 15,0 18-15,35 0 16,-53 0-16,36 0 16,-54 0-16,1 0 15,-36 0 16,1 0-31,17-17 47,0-1-31,0 1 0,0-1-16,0 0 15,0 1 1,0-1-16,0 0 0,0 1 15,0-36 1,0 35-16,0-70 16,0 53-16,0-18 0,0 0 15,0 0-15,-18-71 16,18 54-16,-17-54 16,17 54-16,-18-54 15,18 54-15,-18-54 16,18 54-16,-17-107 15,-1 89-15,18-18 16,-18-123 0,1 35-16,17 106 15,-18-71-15,18 89 16,-18-72-16,18 72 16,-17-71-16,17 70 15,0 1-15,0-1 0,-18-105 16,18 88-16,-17-107 15,17 90 1,-36-107-16,19 106 16,17-35-16,-18 88 15,0-35 1,18 53-16,0-36 16,0 36-16,0 0 0,0 17 15,0-17-15,18-18 16,-18 17-16,0 19 0,0-1 15,-35-17-15,35 17 16,-18 18-16,0 0 0,1 0 16,-18 0-1,35 18-15,-18-18 16,18 18 0,-18-18-1,1 0 1,-1 17-16,-17-17 15,-1 0 1,1 0-16,-53 0 16,53 0-16,-54 0 15,37 0-15,-54 35 16,70-17-16,-16 0 16</inkml:trace>
  <inkml:trace contextRef="#ctx0" brushRef="#br2" timeOffset="75347.557">11448 13194 0,'0'18'31,"0"-1"-15,0 1-16,0-1 15,0 1-15,0 0 0,0 17 0,17 0 16,1 53 0,-18-35-16,35 89 15,-35-90-15,18 37 0,-1 158 16,-17-71 0,18-17-1,-18-71-15,0-18 16,18 89-1,-1-106-15,1 53 0,-18-53 16,0-18-16,18 18 0,-1 18 16,-17-54-16,36 36 15,-36-18 1,35-17-16,-35 0 16,0-36-1</inkml:trace>
  <inkml:trace contextRef="#ctx0" brushRef="#br2" timeOffset="76393.9688">11553 13176 0,'36'0'15,"-19"0"1,54-17-16,-36 17 15,53-18 1,-35 18-16,53-18 16,-53 18-16,71 0 15,-72 0-15,19 18 0,53 0 16,-54-1-16,71 1 16,-53-18-16,71 35 15,-71-35 1,106 0-16,-88 0 15,141 18-15,-123-18 16,158-18-16,-141 1 16,141-1-1,-141 0-15,159 1 16,-159-1-16,124 0 16,-142 18-16,-17 0 0,18-17 15,105 17-15,-123 0 16,88 0-16,-106 0 15,71 0 1,-53 17-16,-54-17 16,-16 0-16,-1 18 0,0-18 15,-17 18-15,0-18 0,-1 0 16,1 0 0,-1 17-1,1-17 1,0 18-16,-1-18 15,19 0-15,-19 0 16,19 0 0,-1-18-16,0 18 15,-17-17-15,-1-1 16,1 18-16,-18 18 47,0-1-32,0 1 1,18 0 0,-18-1-1,0 1-15,17 35 16,-17-36-16,0 19 0,18 34 16,-18-35-1,0 18-15,18 36 16,-18-36-16,0 17 0,0 54 15,17-54-15,-17-17 16,0 18-16,0-1 0,0 36 16,0-35-1,18 52-15,-18-52 16,0-1-16,18 54 16,-18-54-16,17-17 0,-17-18 15,18 54-15,-18-54 16,0-18-16,0 36 15,0-35 1</inkml:trace>
  <inkml:trace contextRef="#ctx0" brushRef="#br2" timeOffset="77489.1844">11553 15134 0,'0'0'16,"-17"0"-16,34 0 15,1 0 1,35 0-16,-18 0 16,1 0-16,52-17 15,-53 17-15,71 17 16,-53-17-16,70 0 15,-52 0-15,-1 0 0,19 0 16,87 0 0,-105-17-16,17 17 0,0 0 15,71 0-15,-89 0 16,1 0-16,88-18 16,-71 0-16,88 18 15,-105 0-15,17 0 0,53 0 16,-70 0-1,87 18-15,-70-18 16,1 18-16,-19-18 0,18 0 16,54-18-16,-72 18 15,71 0-15,-88 0 16,71 0 0,-71 0-16,-1 0 0,1 0 15,18 18-15,-18-18 0,88-18 16,-88 18-16,17 0 15,36-18-15,-53 18 16,18-17-16,-18 17 16,70 0-16,-52 0 15,-1 0-15,71 0 16,-17 17 0,-54-17-16,-17 0 0,53 0 15,-18 0 1,53 0-1,-52 18-15,-19-18 16,-17 18-16,18-18 16,-36 0-16,0 0 15,36 0 1,-36 0-16,18 0 16,-35 0-16,-36-18 15,-53 0 1</inkml:trace>
  <inkml:trace contextRef="#ctx0" brushRef="#br0" timeOffset="91976.6845">27270 13229 0,'-18'0'0,"18"18"16,-18-1-16,1 36 15,-1-17-15,1 17 16,-1-1-16,0 1 0,18 71 16,18-54-16,0 72 15,17-90-15,18 54 16,-36-53-16,36 0 16,-17-18-1,-1-35-15,-18 0 16</inkml:trace>
  <inkml:trace contextRef="#ctx0" brushRef="#br0" timeOffset="92561.0301">27852 13952 0,'0'0'16,"17"-53"-16,-17 36 0,0-1 16,0 1-1,0-1-15,-17 18 16,-1 0-16,-35 18 15,36 17-15,-36 0 16,35 0-16,-17 18 16,35-35-16,0 17 15,0-17-15,53-1 16,-36-17-16,36 0 16,-35-17-16,0-1 15,17-17-15,-18 0 16,1-1-1,0 36-15,-18 36 16,0-1 0,17 71-16,1-53 15,0 53 1,-1-54-16,1 54 0,-18-70 16,0-1-16,0-18 15,-18 19-15,18-19 16,-35-17-16,17-17 15,1-1-15,-1 0 0,-35-34 16,18-1 0,17 17-16,1 1 15,17 0-15,0-18 16</inkml:trace>
  <inkml:trace contextRef="#ctx0" brushRef="#br0" timeOffset="92877.0912">28152 14129 0,'0'0'16,"0"17"-16,0-34 31,-18-1-31,18 0 0,0-17 15,0-18-15,0 18 16,0 17-16,0 1 16,0-1-16,35-17 15,-35 17-15,36 18 0,-19 0 16,36-17-16,-35 17 16,-1 17-16,1-17 0,-18 18 15,0-1 1,0 19-16,-18-19 15</inkml:trace>
  <inkml:trace contextRef="#ctx0" brushRef="#br0" timeOffset="93005.4176">28416 13988 0,'0'53'0,"0"-106"0,18 123 16,-18-17-16,18-35 15</inkml:trace>
  <inkml:trace contextRef="#ctx0" brushRef="#br0" timeOffset="93133.0693">28469 13811 0,'18'0'16,"-1"0"-1,1 0-15</inkml:trace>
  <inkml:trace contextRef="#ctx0" brushRef="#br0" timeOffset="93522.5676">28663 13899 0,'-35'71'0,"70"-142"0,-70 160 16,35-54-16,0 0 16,18 0-16,-1-17 15,1-18-15,17 0 0,-17 0 16,52-35-16,-34 0 16,-19 17-16,19-17 0,-19-1 15,1-17-15,-1-35 16,-17 53-16,0-18 15,-17 0-15,-1-17 0,-35-54 16,36 71-16,-19 18 16,19 0-16,-19 35 15,19 17-15,-1 71 16,18-35-16,35 89 16,-17-90-16,17 19 15,-17 0-15,53 34 16,-19-69-16,19 34 15,-53-52-15,35 17 16,-36-35-16</inkml:trace>
  <inkml:trace contextRef="#ctx0" brushRef="#br0" timeOffset="93916.5668">29563 13864 0,'0'0'15,"-18"0"1,1 18 0,-1 17-16,18 0 15,0 18 1,0-17-16,0-19 0,35 36 15,18-35 1,-35-1-16,17-17 0,18 0 16,-35-17-1</inkml:trace>
  <inkml:trace contextRef="#ctx0" brushRef="#br0" timeOffset="94645.2482">29880 14041 0,'0'0'0,"18"17"16,17-17 0,-17-17-16,17-1 15,-17 18-15,-18-18 16,17 1-16,-17-19 15,-17 1 1,17 17-16,-18 18 0,0-17 0,1 17 16,-18 17-1,17 1-15,0 35 16,1-18-16,17-17 16,17 17-16,1-17 15,-18 17-15,35-17 0,18-1 16,-18-17-16,1-17 15,-1-1-15,0 0 0,1-17 16,-1 0-16,-18 0 0,1-1 16,17-52-16,-17-18 15,0 71-15,-18-18 16,0-35-16,0 53 16,0 17-16,-18 0 15,0 18-15,1 18 16,17 17-16,-18 18 15,18-17-15,0 16 0,0 1 16,0 71 0,0-71-16,18 35 0,-18-53 15,35 18 1,0-35-16,1-18 16,-1 0-16,0 0 0,18-18 15,-18-17-15,1 0 0,16-54 16,-34 36-16,17-52 15,-35 52-15,0-18 0,0-52 16,0 87 0,-17-34-16,-1 70 15,0 0-15,1 35 16,-1 0-16,1 18 0,17 88 16,0-88-1,0 88-15,0-88 16,17 0-16,1 35 15,-1-52-15,1-19 0,0 1 16</inkml:trace>
  <inkml:trace contextRef="#ctx0" brushRef="#br0" timeOffset="94780.1943">31080 14058 0,'-18'71'16,"36"-142"-16,-71 177 0,0-35 15,18-36-15,-1 0 16,1 0-16,0-17 0,0 0 16</inkml:trace>
  <inkml:trace contextRef="#ctx0" brushRef="#br0" timeOffset="95602.9086">31644 13847 0,'0'-18'0,"0"36"0,18-54 0,-18 19 16,-18-1-16,1 18 15,-19 18 1,19-1-16,-36 54 15,53-36-15,-18 18 16,18-35-16,18 17 0,-18-17 16,53 17-16,-18-18 15,0-17-15,36-17 16,-18-18 0,-36-1-16,19 19 0,-36-1 15,17-53-15,-17 54 16,0-1-16,0 1 15,0 34-15,0 1 16,-17 35 0,17 0-16,0-36 15,17 19-15,1-19 16,-1-17-16,-17-17 16,18-19-1,0 19-15,-18-1 16,17-35-16,1 35 15,17-17-15,1 35 16,-19 0-16,54 18 16,-54 17-16,1 0 0,-18 1 15,18-1-15,-18 53 16,17-70-16,-17 17 16,0 0-16,0-17 0,0 0 15,18-18-15</inkml:trace>
  <inkml:trace contextRef="#ctx0" brushRef="#br0" timeOffset="96081.2237">32297 13952 0,'0'0'0,"-18"0"16,18 18-16,-17 0 0,17 17 0,0-17 15,0 34 1,17-34-16,18 0 0,18-1 15,-35-17-15,35-35 16,-18 17-16,0-34 16,-17-1-16,0 17 15,-18-17-15,0 18 16,17-35-16,-17 17 0,-17 0 0,17-18 16,0 1-16,-18 17 15,0 0 1,18 70-16,18 72 15,-18-36-15,0 0 0,18 17 16,-1 54 0,1-54-16,0 18 15,-1-35-15,1 0 16,-18-35-16,18-18 16,-1-18-1,1-17 1,-18 17-16,18-17 15,-1 35-15,1-18 16,-1 18-16,-17 18 16,18-18-16,-18 18 0,0-1 15,0 18-15,0-17 0,18 17 16,-1-17-16,1 0 16</inkml:trace>
  <inkml:trace contextRef="#ctx0" brushRef="#br0" timeOffset="96280.5021">32897 14041 0,'0'35'15,"0"-18"-15,17 19 16,1-19 0,17-17-16,-17 0 15,-1 0-15,1-17 16,0-1-16,-1 0 0,-17 1 15,0-1-15,0-17 16,-17 35-16,-1-18 0,-17 1 16</inkml:trace>
  <inkml:trace contextRef="#ctx0" brushRef="#br0" timeOffset="96475.5782">33179 14129 0,'0'-18'0,"0"36"0,0-54 0,0 1 16,0 18-16,0-1 15,17 18-15,1 0 16,0 0-16,17 0 16,-17 18-16,-1-1 0,19 1 15,-36-1-15</inkml:trace>
  <inkml:trace contextRef="#ctx0" brushRef="#br0" timeOffset="97377.9709">31115 14711 0,'0'0'16,"18"106"-16,-1-36 16,1 71-16,0-88 15,-18 18-15,17 17 16,-17-53-16,0-17 0,0 0 16,0-36-1,0-53 1,18 36-16,-18 0 15,53-18-15,17 35 16,-34 18-16,17 18 16,-18 0-16,-18 34 15,-17-34 1,0 35-16,-17-35 16,-1-1-16,1 1 15,-1 0-15,-17-18 16,17-18-16,18-17 15</inkml:trace>
  <inkml:trace contextRef="#ctx0" brushRef="#br0" timeOffset="97603.9722">31591 15258 0,'18'35'16,"-36"-70"-16,54 70 0,-19-17 0,18-1 15,1-17-15,-19 0 16,1 0-16,0 0 16,-1-17-16,-17-1 15,0 0-15,0 1 0,-17-19 16,-1 19-16,18-19 16,-18 19-16,1-1 15,-1 1-15</inkml:trace>
  <inkml:trace contextRef="#ctx0" brushRef="#br0" timeOffset="97776.9233">31979 15169 0,'36'53'15,"-72"-106"-15,107 124 0,-53-53 16,52 17-16,-35-17 15,18-1-15,-35-17 16,0 0-16</inkml:trace>
  <inkml:trace contextRef="#ctx0" brushRef="#br0" timeOffset="97932.428">32120 15205 0,'-35'17'0,"70"-34"0,-87 70 0,34-36 16,-17 54 0,17-54-16,18 19 0,0-1 15,18-35-15,-1 0 16</inkml:trace>
  <inkml:trace contextRef="#ctx0" brushRef="#br0" timeOffset="98195.1472">32314 14482 0,'53'17'0,"-106"-34"0,159 69 15,-18 19-15,-35-18 16,0 17-16,-17-17 15,-1 18-15,35 70 16,-34-70-16,-19-18 16,-17 17-16,0-17 0,-17 70 15,-1-70-15,-52 18 16,34-36-16</inkml:trace>
  <inkml:trace contextRef="#ctx0" brushRef="#br0" timeOffset="105456.7166">19650 15152 0,'-18'-53'16,"0"35"-16,1 1 15,-1 17 1,1 17-16,17 19 0,-18 16 0,0 107 15,18-71 1,18 1-16,17-1 0,-17-18 16,70 36-16,-35-71 15,17-17-15,-17-18 0,71-35 16,-71 17-16,0-35 16,-18 0-16,0 0 15,-35 1-15,18-1 16,-18 0-16,-18 0 0,-17 17 0,0 1 15,-36-35-15,-17 70 16,53 0-16,-18 35 16,35 0-16,18 18 15,18-18 1,-1-17-16,36 0 0,-17-18 16,17 17-16</inkml:trace>
  <inkml:trace contextRef="#ctx0" brushRef="#br0" timeOffset="105740.6145">20391 15452 0,'35'53'16,"-70"-106"-16,87 141 0,-52-35 15,36 35-15,-19-53 16,1 1-16,0-1 0,-1 0 16,1-17-16,0-18 15,-1 0-15,1 0 0,0-18 16,-1-17-16,-17-18 15,0 18-15,0-36 16,0 53-16,-17-17 16,17 53-1,0 35 1,0-18-16,17 0 16,1 1-16,17 16 15,0-34-15,1 0 0,17-18 16</inkml:trace>
  <inkml:trace contextRef="#ctx0" brushRef="#br0" timeOffset="105901.0142">20814 15522 0,'18'-17'16,"-36"34"-16,53-52 0,18 17 15,-18 1-15,54-1 16,-54 18-16,18-18 15,-36 18-15,1 0 16,0-17 0</inkml:trace>
  <inkml:trace contextRef="#ctx0" brushRef="#br0" timeOffset="106057.6272">20973 15222 0,'0'0'0,"0"18"0,0 35 15,0-18-15,0 0 16,17 89-16,-17-53 16,0 17-16,18-18 0,0 71 15</inkml:trace>
  <inkml:trace contextRef="#ctx0" brushRef="#br0" timeOffset="106368.9339">21131 16387 0,'36'70'16,"-72"-140"-16,89 175 0,-35-69 16,0-19-16,-18-34 15,0-54 1,-18 18-16,-17-53 16,-1 53-16,1-105 15,17 69 1,1-87-16,17 123 0,17 0 15,19 36-15,-1-1 16,0 18-16,-17 0 16,17 0-16,36 35 0,-54 1 15,1 16-15,-18-16 16,-18 17-16,1-36 16,-1-17-16,1 18 15,-19-18-15,36-18 16,0 1-1</inkml:trace>
  <inkml:trace contextRef="#ctx0" brushRef="#br0" timeOffset="106769.4747">21449 15681 0,'18'53'16,"-36"-106"-16,53 141 0,-17-35 15,-1-35-15,1 17 16,0-35-1,-1 0-15,1 0 0,17 0 16,1-18 0,-36 1-16,17-1 0,1-17 15,-18 17-15,0 1 16,17 17-16,1 0 31,-18 17-31,18-17 16,-1 18-16,1-18 15,0-18 1,-18-17 0,0 17-1,0 1-15,17-1 16,19-17-16,-19 35 16,36-18-16,-18 0 15,18-17 1,-17 35-16,17-17 15,-36-1-15,1 0 16</inkml:trace>
  <inkml:trace contextRef="#ctx0" brushRef="#br0" timeOffset="106896.3137">22013 15346 0,'0'0'0,"-17"0"16,17 17-16,0 19 15,17 70-15,1 17 16,0-70-16,-1 0 15,36 35 1,-35-53-16,-1-17 0</inkml:trace>
  <inkml:trace contextRef="#ctx0" brushRef="#br0" timeOffset="107587.2737">23530 15469 0,'-17'-17'16,"34"34"-16,-52-52 0,35 53 16,-18 35-1,18-18-15,18 0 0,0 18 16,17 0-16,0-18 16,-17-17-16,35-18 0,-18 0 15,36-18-15,-54 1 16,1-19-16,17-17 15,-35-17 1,0 35-16,0-1 0,0 19 16,0 34-1,0 36-15,0 0 0,18 71 16,-1-54-16,19 54 16,-19-54-16,19 36 15,-36-71 1,0 36-16,-18-53 15,0-1-15,-52 1 16,35-1-16,-18-17 16,17-17-16,1-1 0,-53-17 15,53 17-15,-18-35 16,35 36-16,18-1 16,0-53-16</inkml:trace>
  <inkml:trace contextRef="#ctx0" brushRef="#br0" timeOffset="107764.2623">24183 15169 0,'18'0'15,"-36"0"-15</inkml:trace>
  <inkml:trace contextRef="#ctx0" brushRef="#br0" timeOffset="107898.4759">24324 15593 0,'18'17'15,"-1"-17"-15</inkml:trace>
  <inkml:trace contextRef="#ctx0" brushRef="#br0" timeOffset="109932.8506">20338 16598 0,'0'-17'16,"17"-1"-1,1 18-15,52-18 16,-52 18 0,17 0-16,18 0 15,-35 0-15,0 36 16,-1-36-16,-34 35 15,-1-18-15,0 36 16,18-35-16,-17 35 16,17-35-16,53 52 15,-36-52-15,54 35 16,-36-18-16,0 18 16,-17-35-16,-18 17 15,-18-18-15,1-17 16,-19 18-16,1 0 15,-53-18-15,35 0 16,-18 17-16,54-17 16,-18 0-16,35-17 15,52 17 1</inkml:trace>
  <inkml:trace contextRef="#ctx0" brushRef="#br0" timeOffset="110361.5588">21202 16880 0,'18'0'32,"-1"0"-32,36 18 15,-18 0-15,1-18 0,-1 17 16,36-17-16,-54 18 16,18-18-16,-17 18 0,0-18 15,-1 17 1</inkml:trace>
  <inkml:trace contextRef="#ctx0" brushRef="#br0" timeOffset="110534.0106">21449 16898 0,'0'0'0,"-71"71"16,54-54-16,-19 19 15,1-1 1,35-18-16,18 1 16,-1-18-16</inkml:trace>
  <inkml:trace contextRef="#ctx0" brushRef="#br0" timeOffset="110927.84">21837 16563 0,'18'18'16,"35"-18"-1,-1 0-15,19 17 16,-36-17-16,1 18 15,-1-18-15,-18 53 16,-17-36-16,-17 1 0,-1 17 16,1-17-16,-19 35 15,36-18-15,-17-17 0,17-1 16,17 1-16,1 17 16,0-17-16,-1-18 0,1 18 15,17-1 1,-35 1-16,-18 0 15,-34-1-15,16 1 16,-52-1-16,53-17 16,-18 18-16,18-18 15,-36 18-15</inkml:trace>
  <inkml:trace contextRef="#ctx0" brushRef="#br0" timeOffset="111562.6489">22772 16704 0,'0'18'15,"35"-1"1,-17 1-16,52 17 15,-52-17-15,17 0 16,18 17-16,0 18 16,-35-36-16,-1-17 15,1 18-15,0 0 16</inkml:trace>
  <inkml:trace contextRef="#ctx0" brushRef="#br0" timeOffset="111729.3234">23054 16757 0,'0'0'15,"-53"53"-15,35-18 0,-17 0 16,-18 18-16,36-17 16,-19-1-16,36-17 15,0-1-15</inkml:trace>
  <inkml:trace contextRef="#ctx0" brushRef="#br0" timeOffset="112475.2004">23671 16492 0,'18'0'16,"-18"18"-1,0 53 1,0-19 0,0-16-16,18 70 15,-18-71-15,17 53 16,-17-53-16,18 18 16,0-35-16,-1-18 15</inkml:trace>
  <inkml:trace contextRef="#ctx0" brushRef="#br0" timeOffset="113002.5592">24289 16457 0,'0'-18'16,"-18"18"15,0 36-15,1-1 0,-18 36-16,35-36 15,-18 18-15,0 35 16,18-35-16,0-18 15,18 18-15,0-18 0,-1-17 16,18 17-16,36 1 16,-36-36-16,54 17 15,-54-17-15,18-35 16,-53 17-16,17-17 16,-34 17-16,-36-35 15,18 18-15,-54 18 16,36-1-16,-17 36 15</inkml:trace>
  <inkml:trace contextRef="#ctx0" brushRef="#br0" timeOffset="116579.2799">23601 17304 0,'0'0'0,"-18"0"15,36 0 17,17 0-32,-17 0 15,52 0-15,-17 0 16,53 17-16,-35-17 15,-18 0-15,17 18 0,89-18 16,-89 0 0,1 0-16,17 0 0,-35-18 15,53 1-15,-71 17 16,-17 0-16</inkml:trace>
  <inkml:trace contextRef="#ctx0" brushRef="#br0" timeOffset="119709.5649">20761 17851 0,'-18'0'16,"18"-18"-16,0 0 31,36 1-15,-1 17-16,18 0 15,-36 17-15,19-17 16,-19 18-16,1 0 0,-18-1 15,18 1 1,-36-1-16,18 1 0,-18 17 16,18-17-1,0 0-15,0-1 16,36 36-16,17-17 16,-1 34-1,-34-17 1,-18-18-1,-18-17-15,-17 17 16,18-17-16,-36-18 16,35 0-16,0 0 0,1-18 15,-1 18-15,18-17 16,0-1 0,18 18-16</inkml:trace>
  <inkml:trace contextRef="#ctx0" brushRef="#br0" timeOffset="119960.4897">21431 18080 0,'18'18'0,"-18"-1"16,18 1-16,17-1 16,-18-17-16,19 18 0,-1 0 0,-17-1 15,17 1-15,0-18 0,18 35 16,-35-35-16,-1 18 16</inkml:trace>
  <inkml:trace contextRef="#ctx0" brushRef="#br0" timeOffset="120117.627">21661 18062 0,'-36'53'16,"1"-18"-16,17 1 16,-17 34-16,17-34 15,1 16-15,17-34 16</inkml:trace>
  <inkml:trace contextRef="#ctx0" brushRef="#br0" timeOffset="120638.7025">22049 17851 0,'0'0'15,"17"0"-15,1 0 16,0 0-16,17 0 0,53 0 16,-53 0-16,36 17 15,-36-17-15,-17 0 16,-18 18 0,-18-1-16,0 19 15,-17 17-15,18-36 16,-1 54-16,18-53 15,18 17-15,-1-18 0,1 1 16,35 0 0,-18-1-16,0 1 15,-17 0-15,-36-1 16,-52 1 0,34 0-16,-16-1 15,-19 1 1,36-18-16,-1 17 0,-16-17 15,34 18-15</inkml:trace>
  <inkml:trace contextRef="#ctx0" brushRef="#br0" timeOffset="121089.6359">22895 18115 0,'18'18'16,"0"-1"-16,17 19 15,0-19 1,0 1-16,1 0 0,-1-1 16,18 1-16,-18-18 0,18 35 15,-18-35-15,-17 0 16,17 0 0,-35-17-1</inkml:trace>
  <inkml:trace contextRef="#ctx0" brushRef="#br0" timeOffset="121277.6322">23230 18080 0,'-35'53'16,"-18"0"-1,0 17 1,18-34-16,-36 34 15,54-52-15,-18 17 16,35-17-16</inkml:trace>
  <inkml:trace contextRef="#ctx0" brushRef="#br0" timeOffset="122618.1837">24095 17992 0,'-18'0'16,"36"0"0,17 0-1,-17 0-15,17 0 16,0 17-16,0-17 0,1 18 16,-19-18-16,1 18 0,17 17 15,-35-17-15,-17-1 16,-19 36-1,19-35-15,-1 17 0,0-17 16,1-1-16,-18 19 16,35-19-16,17 1 15,18-1-15,36 1 16,-36-18-16,54 18 16,-54-18-16,18 17 15,-36-17-15,1 0 16</inkml:trace>
  <inkml:trace contextRef="#ctx0" brushRef="#br0" timeOffset="122929.4945">24836 18133 0,'35'17'16,"-18"-17"-16,36 18 15,-35 0-15,53-1 16,-54-17-16,19 18 15,-19-18-15,18 0 16,-17 18-16,0-18 16,-1 0-16,-17 17 15,-17-17-15</inkml:trace>
  <inkml:trace contextRef="#ctx0" brushRef="#br0" timeOffset="123152.4621">25083 18133 0,'0'0'16,"-36"53"-16,1 0 15,17-36-15,18 19 16,0-19-16,0 1 15,18-18-15,0 0 16</inkml:trace>
  <inkml:trace contextRef="#ctx0" brushRef="#br0" timeOffset="123680.4586">25594 17886 0,'0'0'15,"-35"0"-15,17 0 16,18 17-1,-18 1-15,36 0 16,-18-1-16,18 1 16,-1 0-16,1 17 0,17 18 15,-17-18-15,17 18 16,-35-18-16,18 18 16,-18-17-16,0-1 15,0 0 1,-18-17-16,-17 17 15,17-35-15,1 0 0,-19 0 16,19 0-16,-1-18 16,0 1-1,18-36-15,18 35 0,0-17 16,70-71 0,-35 36-1,-35 34-15,17-34 16,-18 34-16,1-34 15,-18 35-15,-18-1 0,18 19 16,-35-1 0,18 0-16,-19 18 0,-17 18 15,36 0-15</inkml:trace>
  <inkml:trace contextRef="#ctx0" brushRef="#br0" timeOffset="124547.8857">24112 18697 0,'-17'0'16,"34"0"15,1 0-15,17 0-16,36 0 15,-36 0-15,53-17 16,-35 17-16,35 0 15,-52 17-15,-1-17 16,-17 18-16,-1-18 0,-17 18 16,18-1-16,-36-34 15</inkml:trace>
  <inkml:trace contextRef="#ctx0" brushRef="#br0" timeOffset="125739.1878">25400 18768 0,'0'17'16,"18"-17"15,-1 0-16,1 0 1,0 18 0,-1-18-16,54 0 15,-36 0-15,71 0 16,-53-18 0,0 18-16,35 0 15,-70 0-15,17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3:15:07.33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7161 12559 0,'0'-18'16,"18"1"-16,-36 17 62,18 70-46,0-35 0,0 18-16,0 0 0,18 35 15,0-35-15,35 18 16,-18-36-16,35 36 16,-17-54-16,36 19 15,-37-19-15,54-17 16,-35 0-1,-36 0-15,18-17 16,-35-1-16,-1 0 16,-17 1-16</inkml:trace>
  <inkml:trace contextRef="#ctx0" brushRef="#br0" timeOffset="506.8047">6756 12841 0,'0'0'0,"0"-18"16,0 1-1,17-1 1,1 1-16,0-1 16,-18 0-16,35-35 15,-17 36-15,34-54 16,-16 54-16,17-54 16,-18 36-16,0-1 15,0 19-15,-17-1 0,17 1 16,-17-1-16,0 18 15,-1 18-15,1-1 0,17 36 16,-17-35-16,52 35 16,-34-36-16,-19 1 15</inkml:trace>
  <inkml:trace contextRef="#ctx0" brushRef="#br0" timeOffset="4798.1178">22825 1182 0,'0'0'0,"17"17"31,36-17-31,-17 0 16,-1 0-16,18-17 0,17-1 15,-17 18-15,0-17 16,-35 17-16,-36 0 31</inkml:trace>
  <inkml:trace contextRef="#ctx0" brushRef="#br0" timeOffset="6195.2227">22842 1199 0,'0'0'16,"0"18"-16,0 0 15,0 17-15,0-17 16,0 17-1,0 0-15,0 0 16,0 1-16,0 34 16,0-34-16,0 34 15,0-35-15,18 18 16,-18-17-16,0-1 0,0 0 16,0 53-1,0-52-15,-18 52 16,18-35-16,0 35 15,0-53-15,0 71 16,0-53-16,18 70 16,-18-70-16,0 71 15,18-71-15,-18 88 16,17-88-16,-17 17 16,0 19-16,0-19 0,0 71 15,18-70-15,-18-1 16,0 1-16,0 70 15,0-70-15,0 17 16,0 53-16,0-71 16,0 1-16,0 17 15,0-17-15,0 87 0,0-16 16,-18 16 0,18-87-16,0 88 15,0-89-15,0 18 16,0 71-16,-17-71 15,17 18-15,-18-18 0,0 106 16,1-17 0,17-89-16,0 18 15,-18 70-15,18-88 16,-18 18-16,18 88 16,-17-88-16,-1-18 15,18 18-15,-17 0 0,17 0 0,-18 0 16,18-1-16,-18 107 15,1-106-15,17 106 16,-18-89-16,18-17 16,0 0-16,-18 123 15,1 0-15,17-105 16,0-18-16,0 17 0,-18-17 16,18 123-1,0-105-15,0 87 16,0-105-16,0 18 0,0-18 15,0 17-15,0 0 16,-18 1-16,18-1 0,-17 1 16,17 17-16,-18-18 0,18 142 15,-17-141-15,17 122 16,0-122-16,0 105 16,0-105-16,17 105 15,-17-105-15,18-1 16,-18-17-16,17 17 0,-17-17 15,18 0-15,0 123 16,-18-123-16,17 106 16,1-106-16,-18-1 15,18 107-15,-18-124 16,0 106-16,17-88 16,-17 88-1,0-88-15,0 70 16,0-70-16,0-18 15,0 1-15,0-1 0,-17-18 16,17 19-16,0-1 0,0 0 0,-18 0 16,18 0-16,0-17 15,-18 105-15,1-88 16,17-17-16,-18 70 16,18-70-16,-18-18 0,18 70 15,0-70-15,0 53 16,0-53-16,0-18 15,0 0-15,0 1 16,18 17-16,-18-36 16,0 18-16,0-17 15,0 0 1,0-36 31,18 18-32,-18 18 1,17-18 0,1 0-1,0 0-15,-1 0 16,19 0-16,-19 0 16,18-18-16,-17 18 15,17-18 1</inkml:trace>
  <inkml:trace contextRef="#ctx0" brushRef="#br1" timeOffset="19202.9564">4604 17374 0,'0'0'0,"17"18"31,36 0-16,-17-1-15,-1 1 16,18 0-16,-18-1 16,36 1-16,-18-18 0,52 17 15,-52-17-15,0 0 16,-18 18-16,1-18 0,-1 0 16,-17 0-16,17 0 15,-35-18 1,-18 18-1</inkml:trace>
  <inkml:trace contextRef="#ctx0" brushRef="#br1" timeOffset="19597.7186">4692 17780 0,'0'18'0,"18"-18"16,-1-18 0,-17 0-1,0 1-15,0-71 16,0 52-16,-17-17 15,-1 36-15,0-19 0,-17-34 16,17 17-16,1 18 16,-19-54-16,19 72 15,17-1-15,0 1 16,17 17-16,54 0 16,-36 17-16,71 1 15,-53-18-15,53 0 16,-53-18-1,-18 18-15,0-17 0,-17 17 16</inkml:trace>
  <inkml:trace contextRef="#ctx0" brushRef="#br1" timeOffset="23356.1164">23530 1164 0,'18'-35'15,"-18"17"-15,0 1 16,0 34 0,0 1 15,0 70-31,0-53 0,0 36 16,0-18-16,0 0 15,18 17-15,-1-34 16,-17-1-16,18 0 15,-18-17-15,17 17 16,-17-17-16,-17-1 0</inkml:trace>
  <inkml:trace contextRef="#ctx0" brushRef="#br1" timeOffset="24264.5032">23213 1923 0,'0'17'16,"0"19"-16,17-1 0,1 71 15,0-53-15,-1 35 16,-17-53-16,0 0 15,18 1 1,-18-54 0,0-17-1,0 17-15,35-17 16,-17 35-16,0-18 16,17 18-16,-18 18 0,19 17 15,-36-17-15,17 17 16,-17-17-1,-17 17 1,-1-17-16,0-1 0,1-17 0,-1 18 16,1-18-1</inkml:trace>
  <inkml:trace contextRef="#ctx0" brushRef="#br1" timeOffset="24431.2036">23636 2311 0,'35'17'0,"-70"-34"0,88 52 15,-18-35 1,-17 18-16,0-18 0,17 0 16,0 17-1,-17-17-15</inkml:trace>
  <inkml:trace contextRef="#ctx0" brushRef="#br1" timeOffset="24564.6493">23760 2293 0,'-36'35'0,"72"-70"0,-89 106 16,0-18-16,35-18 15,0-18-15,1 19 16</inkml:trace>
  <inkml:trace contextRef="#ctx0" brushRef="#br1" timeOffset="25136.2534">23213 2822 0,'0'0'16,"0"18"-16,17 0 0,1 17 0,0 18 15,-1 0-15,1 17 16,0 36-16,-1-53 15,1-18-15,-18 0 0,0 1 16,18-36 15,-1-36-31,1 1 16,-1 18-16,1-1 0,0 0 16,17 18-16,0 18 15,-17 0-15,0 17 16,-18-18-16,0 1 15,-18 17-15,-17 1 16,17-19-16,-17-17 16,35-17-1</inkml:trace>
  <inkml:trace contextRef="#ctx0" brushRef="#br1" timeOffset="25463.4324">23707 3369 0,'0'35'16,"0"-70"-16,0 88 0,17-53 15,1 0-15,0-18 16,-1 1-16,1-19 0,17 1 0,0 0 16,-17 17-16,0 1 15,-1 17 1,1 17-16,0 71 15,-18-35-15,17 71 16,1-71-16,0 53 16,-18-71-16,17 35 15,-34-34-15,-19-1 16,19-17-16,-36-18 16,35 0-1,-35 0-15,36 0 16,-19-18-16,19 0 15,-1 18-15</inkml:trace>
  <inkml:trace contextRef="#ctx0" brushRef="#br1" timeOffset="26162.2425">23283 4110 0,'0'0'0,"18"70"16,0-17-16,-18 18 0,17 52 16,-17-70-16,18 53 15,-18-71-15,0 1 16,0-19-16,0 1 15,0-53 17,35-18-32,-17 35 15,17-35-15,-17 53 16,35-17-16,-36 34 16,19 18-16,-36-17 15,17 17-15,-17-17 16,0 17-16,-17-17 0,-1 17 15,0-17-15,-17 0 16,17-18-16,1 0 16,-1 0-1,0 0-15,18-18 0,-17 0 16,17 1-16</inkml:trace>
  <inkml:trace contextRef="#ctx0" brushRef="#br1" timeOffset="26587.4765">23830 4586 0,'0'0'0,"0"18"15,0-1-15,0 19 0,0 17 16,0-36 0,0 19-16,0 16 15,0-34-15,0 0 16,0-36-1,0 0-15,18 1 16,-18-1-16,17-35 16,-17 36-16,36-1 15,-19 18-15,1 35 16,0-17 0,-18 17-16,17-17 0,1 35 15,-18-36-15,18-17 16,-18 36-16</inkml:trace>
  <inkml:trace contextRef="#ctx0" brushRef="#br1" timeOffset="27367.1877">23195 5151 0,'0'17'16,"18"71"-1,-18-17 1,17 0-16,1 87 16,-18-105-16,18 35 15,-1-52-15,-17-19 16,0 1-16,18-18 15,0-35 1,-1-1-16,36-34 16,-35 52-16,17 1 15,0-1-15,1 18 0,-1 18 16,0-1-16,-17 1 0,-1 35 16,-17-18-16,-35 0 15,18 1-15,-19-19 16,-17 1-16,0-1 15,36-17-15,-1 0 16,1-35 0</inkml:trace>
  <inkml:trace contextRef="#ctx0" brushRef="#br1" timeOffset="27716.5783">23777 5662 0,'0'0'16,"-17"71"-16,-1-54 0,18 36 16,0-18-16,18-17 15,-1 0-15,19-18 16,-1 0-16,18-18 16,-36 0-16,19 1 15,-36-1-15,0 1 16,0-1-16,0 36 15,17 17 1,1-18-16,17 1 16,-17 0-1,52-18-15,-52 0 16,35-36-16,-35 19 16,-1-18-16,-17 17 0,0-17 15,-17-18-15,-1 35 16,-35 0-1,35 1-15,1 17 0</inkml:trace>
  <inkml:trace contextRef="#ctx0" brushRef="#br1" timeOffset="31037.0967">23460 6403 0,'0'-18'16,"0"1"31,0 34 47,0 1-79,0 17-15,17 0 0,-17 1 16,18 52 0,-18-35-16,18 53 15,-18-53-15,17 35 16,-17-53-16,18 18 15,-18-35-15,18-1 16,-18-34 31,-18-1-31</inkml:trace>
  <inkml:trace contextRef="#ctx0" brushRef="#br1" timeOffset="33011.6081">23513 7497 0,'0'-18'0,"-18"18"15,18-18-15,-35 18 16,17 0-16,0 0 16,1 0-16,-36 36 15,18-19-15,17 18 16,18 1-16,-18 52 15,18-35-15,0 53 16,18-71-16,17 0 0,1 1 16,52-1-16,-35-18 15,52-34 1,-52-1-16,36-35 16,-54 18-16,-17 0 15,-1-1-15,1 1 0,-18 0 0,-35-36 16,-1 36-1,19 17-15,-72-17 16,54 17-16,-18 18 0,18 0 16,-36 36-16,36-1 15,17-17-15</inkml:trace>
  <inkml:trace contextRef="#ctx0" brushRef="#br1" timeOffset="33634.7024">23424 8537 0,'0'-35'16,"0"17"-1,-17 18 1,-1-17-16,1 17 0,-19 17 16,1 1-16,17 0 15,-17 52-15,17-17 16,18 35-1,18-35-15,0 0 0,35 18 16,-18-36-16,0-17 16,71 17-16,-35-35 15,-19-18-15,1 1 0,0-19 16,0 1-16,18-53 16,-54 53-16,-17-18 15,0 0-15,0 0 0,-70-35 16,35 35-16,-18 17 15,17 1-15,-17 17 16,1 1-16,-37-1 0,54 36 16,-18 17-1,18-17-15</inkml:trace>
  <inkml:trace contextRef="#ctx0" brushRef="#br2" timeOffset="39945.9897">14146 16986 0,'18'0'46,"35"18"-30,0-18-16,53 18 16,-36-18-16,1 17 0,-18-17 15,70 18-15,1-18 16,-89 0-16,0 0 16,18 0-16,-35 0 15,-18-18 1,-18 18-16</inkml:trace>
  <inkml:trace contextRef="#ctx0" brushRef="#br2" timeOffset="40329.7928">14358 17357 0,'0'0'0,"0"-18"32,-35-35-17,35 18-15,-53-36 16,35 36-16,-52-36 15,52 36-15,-17 18 16,-18-36-16,35 17 16,18 19-16,0-19 15,53 1 1,0 18-16,71-1 16,-54 18-16,54-18 15,-54 18-15,54-17 16,-89 17-16,18-18 15</inkml:trace>
  <inkml:trace contextRef="#ctx0" brushRef="#br2" timeOffset="43460.6642">23372 9419 0,'0'-17'31,"0"-1"1,17 0-32,-34 18 47,34 18-1,-17 17-46,0 36 16,0-36-16,18 0 0,-18 36 16,0-36-16,17 0 15,-17 18 1,0-17-16,18-19 0,-18 1 16,18 17-16,-18-17 15,17-1-15,-17 1 16</inkml:trace>
  <inkml:trace contextRef="#ctx0" brushRef="#br2" timeOffset="45774.4305">23054 10195 0,'0'-17'16,"0"34"-16,0-17 0,18 71 16,-1-18-16,-17 17 15,36 71-15,-1-17 16,-17-71-16,-1 0 15,-17-18-15,18 18 16,-18-35-16,0-36 31,17-35-31,1 35 16,17-17 0,1 17-16,-19 18 0,1 0 0,0 18 15,17 17 1,-35-17-16,0 0 15,0-1-15,-18 1 0,-17 0 16,-36-1 0,54-17-16,-19 18 0,1-18 15,18 17 1</inkml:trace>
  <inkml:trace contextRef="#ctx0" brushRef="#br2" timeOffset="46007.8041">23583 10777 0,'35'18'0,"-70"-36"0,88 54 15,-18-1-15,-17-17 16,17-18-16,-17 17 0,35 1 16,-35-18-16,-1 0 15</inkml:trace>
  <inkml:trace contextRef="#ctx0" brushRef="#br2" timeOffset="46129.6717">23777 10777 0,'0'0'16,"-53"71"-16,18-36 0,17 0 16,-17 54-16,17-54 15</inkml:trace>
  <inkml:trace contextRef="#ctx0" brushRef="#br2" timeOffset="46551.6271">23142 11412 0,'0'53'0,"0"-106"15,18 194-15,0-35 16,-1-35 0,-17-36-16,0-17 15,0-1-15,0-34 16,18-36 0,-1 35-1,1 18-15,35-17 16,-35 34-16,17 1 15,0 0-15,-17-1 0,17 18 16,-17-17-16,-18 17 16,-18-17-16,-17 0 15,0-1-15,-36-17 16,53 0-16,-17 0 16,17 0-16</inkml:trace>
  <inkml:trace contextRef="#ctx0" brushRef="#br2" timeOffset="46930.8438">23583 11783 0,'0'0'16,"0"17"-16,0 1 16,0 0-16,0-1 15,18 1-15,-1 0 16,1-18-16,0 0 0,35 0 15,-36-18 1,1 0-16,0 1 0,-18-1 0,17 18 16,-17-18-16,18 18 15,-18 18 1,0 53 0,18-36-16,-18 53 15,17-35-15,-17-18 0,18 1 16,-18-1-16,0 0 15,0-17-15,0-1 16,-18-17-16,1 18 0,-36-18 16,17-18-16,-17 1 15,18 17-15,0 0 16,17-18-16,-17 18 16,17 0-16,1 0 0,-19 0 15</inkml:trace>
  <inkml:trace contextRef="#ctx0" brushRef="#br2" timeOffset="47637.3546">23089 12629 0,'-17'-52'15,"34"104"-15,-34-122 0,-1 17 16,18 35-16,0 1 16,0 34-1,18 89 1,-18-35-16,17-1 0,19 71 16,-36-88-1,35 53-15,-17-88 16,-18-1-16,17 1 15,1-18-15,-18-18 16,17 1-16,1-18 16,0 17-16,17 0 15,0 18-15,-17 0 16,35 53-16,-36-35 16,1-1-16,-18 19 0,0-1 15,0 0-15,-53 1 16,36-19-1,-19-17-15,19 18 0,-36-18 16,35 0-16,0-18 16,18 1-16,0-1 15,18 0-15</inkml:trace>
  <inkml:trace contextRef="#ctx0" brushRef="#br2" timeOffset="47966.5173">23601 12841 0,'17'-35'15,"-34"70"-15,52-53 16,-17 89-16,-1-18 16,19 53-1,-19-71-15,1 18 0,0-18 16,-1 18-16,-17-35 15,0-36 17,18-35-17,-18 36-15,18 17 0,-1 0 16,1 0-16,-1 35 16,1 0-16,0 0 15,17 18-15,-35-35 16,18 0-16,-18 17 15,17-35-15</inkml:trace>
  <inkml:trace contextRef="#ctx0" brushRef="#br2" timeOffset="48665.8722">23178 13564 0,'0'-17'15,"0"34"-15,17 89 16,1-35-16,-1-1 15,19 71 1,-19-70-16,1-18 0,-18-18 16,18 0-16,-1-17 15,-17-36 1,18-35-16,-18 18 16,0 0-16,18 0 0,-1-1 15,18 1 1,-17 35-16,0 0 0,-1 18 15,-17-1-15,18 1 0,-18 17 16,0 36-16,0-36 16,-18 18-16,1-35 15,-19-1 1,36 1-16,-17-18 16,17-18-16,0 1 0</inkml:trace>
  <inkml:trace contextRef="#ctx0" brushRef="#br2" timeOffset="49004.3285">23707 14058 0,'0'0'16,"-18"53"-16,18-35 0,18-1 16,-1 1-1,19-18-15,-19 0 16,1 0-16,0-35 15,-1 35-15,1-36 16,-1 36 0,1 36-1,-18-19 1,35 36-16,-17-53 16,35 18-16,-35-18 15,17 0-15,0-35 16,-35-1-16,0 1 15,0 0-15,-35 0 16,17-1-16,1 36 16,-1-17-16,-17-1 15</inkml:trace>
  <inkml:trace contextRef="#ctx0" brushRef="#br2" timeOffset="49671.7198">23336 14764 0,'-17'-18'15,"-1"18"-15,0 18 16,1-18-16,-1 17 0,18 19 16,-18 34-16,18-17 15,18 35 1,0-35-16,17-17 0,53-1 16,-35-18-16,0-17 15,0 0-15,0-17 0,35-36 16,-53 35-16,-17-17 15,-18-53-15,0 53 16,-71-54 0,36 54-16,0 17 0,0 1 15,-18 17-15,-18 17 16,36 1-16,17 17 0,1 1 16,-1 34-1</inkml:trace>
  <inkml:trace contextRef="#ctx0" brushRef="#br2" timeOffset="50012.629">23477 15593 0,'0'0'0,"0"17"15,18 36 1,-18-17-16,0 17 0,18 52 15,-18-69-15,0-1 16,17 35-16,-17-34 16,18-19-16,-36 1 15</inkml:trace>
  <inkml:trace contextRef="#ctx0" brushRef="#br2" timeOffset="50717.6123">23389 16475 0,'-17'-18'15,"-1"18"-15,0 0 0,-35 35 16,36 1-16,-36 69 16,35-52-16,1 0 15,17 0-15,0 0 0,52 18 16,1-36-16,36-17 15,-19-18-15,1 0 16,52-53 0,-70 17-16,35-52 15,-70 35-15,0-35 16,-36 53-16,-17 0 16,-18-1-16,0 1 0,-53-18 15,35 35-15,-34 1 16,69 34-16,-34-17 15,52 0-15</inkml:trace>
  <inkml:trace contextRef="#ctx0" brushRef="#br0" timeOffset="59966.0258">24112 1023 0,'0'0'0,"-17"0"15,34 0 16,19 18-31,-19-18 16,19-18-16,16 18 16,-16 0-16,-1 0 0,18 0 15,-18 0-15,1 0 16,-19 0-16,1 0 16,-1 0-1,-17 18 16,0-1-15,0 1-16,36 0 16,-36-1-16,35 19 15,-17-19-15,-18 1 16,17-1-16,-17 1 16,18 17-16,-18-17 0,0 53 15,18-36-15,-18 0 16,17-17-16,-17 17 0,0 0 15,18 54-15,-1-54 16,-17 0-16,18 36 16,-18-18-16,18 35 15,-1-53-15,1 18 16,-18 0-16,18 0 0,-1 0 0,1 0 16,-18 0-16,18-1 15,-1 72-15,-17-71 16,18 70-16,-1-52 15,-17-18-15,18 88 16,0-71-16,-18 72 16,17-72-16,-17 71 15,18 0 1,-18-70-16,18-1 0,-18 1 16,0 52-16,0-52 15,17 0-15,-17-1 0,0 71 16,18 18-1,-18-88-15,18-1 16,-18 1-16,17 70 16,-17-71-16,18 1 0,-18-1 15,18 72-15,-18-90 16,17 90 0,-17-72-16,0 1 0,0 70 15,18-71-15,-18 71 16,0-70-16,0 0 15,0-1-15,0 1 0,0-1 16,0 89 0,-18-88-16,18 70 15,0-53-15,0 53 16,0-70-16,0 17 16,0-18-16,0 71 15,0-70-15,0-1 0,0 1 16,0 0-16,0-1 0,0-17 15,0 88-15,0-70 16,0-1-16,0 89 16,0-106-16,0 88 15,-17-70-15,17-1 0,-18 71 16,18-70 0,-18 52-16,18-52 15,-35 70-15,35-70 16,-18-1-16,18 1 0,-17 52 15,-1-52-15,18-1 16,-18 54 0,18-71-16,-17 70 15,17-70-15,-18 70 16,18-70-16,0 18 0,-18-18 16,18 0-16,-17 70 15,-1-52-15,18 52 16,0-52-16,-17 52 15,17-52-15,-18 52 16,18-70-16,0 0 16,0 18-16,0-1 0,-18-17 15,18 18-15,0 70 16,0-53-16,0 53 16,-17-70-16,17-1 15,0 1-15,0-1 0,0 19 16,-18 52-16,18-71 15,0 89-15,0-88 16,0 87 0,0-87-16,18 88 15,-18-71-15,17 71 16,-17-71-16,0 71 16,0-71-16,18 0 0,-18 71 15,18-71 1,-18 0-16,17 0 0,-17 0 15,0 1-15,18 87 16,-1-105-16,-17 17 0,0 0 16,0 71-1,0-89-15,0 18 0,0 71 16,0-88-16,0-1 16,0 19-16,0-19 0,0 1 15,0 52-15,0-52 16,0 70-1,0-88-15,0 0 0,0 70 16,0-88-16,0 18 16,-17 53-1,17 35-15,0-106 16,0 54 0,0-54-16,0 0 0,0 36 15,0-36-15,0-17 16,0 17-16,0 18 15,-18-18-15,18-17 0,0 17 16,0-17-16,0 17 16,0-17-16,0 17 0,-17 0 15,17 0-15,0-17 16,0 0-16,0 17 0,0-17 16,0 17-16,0-17 15,0-1-15,0 1 16,0 0-16,0-1 15,0 1-15,17-1 16,-17 1-16,18-18 16,-18 18-1,0-1 1,0 1 0,-18 0-16,18-1 15,0 19 1,0-19-1,18-17-15,-18 18 32,0-1-17,17-17 1,-17 18 0,0 0 15,0-1-16,-17-17 1,17 18-16,0 0 47,-18-18 31,1 0-47,-19 0-15,19 0-16,-1 0 16,-17 0-16,-1 0 0,1 0 0,-18 0 15,0 0-15,-52 17 16,69-17-16,19 0 0,-36 0 15</inkml:trace>
  <inkml:trace contextRef="#ctx0" brushRef="#br0" timeOffset="63687.3187">7003 12524 0,'0'17'15,"17"-17"-15</inkml:trace>
  <inkml:trace contextRef="#ctx0" brushRef="#br0" timeOffset="64369.8793">7126 12471 0,'0'0'16,"0"-18"-16,-18 18 16,18-18-16,-17 18 15,17 18 1,0 0 0,0 17-1,0 18-15,0-18 16,17 71-16,1-53 15,0 0-15,-1 0 0,72 70 16,-1 1 0,-35-71-16,35 17 15,-35-35-15,53 18 16,-36-53-16,-17 18 16,18-18-16,70-18 15,-71 1-15,-17-1 16,0 0-16,-18 18 0,1-17 15,-19 17-15,-34 0 16,-19 17 0</inkml:trace>
  <inkml:trace contextRef="#ctx0" brushRef="#br0" timeOffset="64832.2131">6579 12965 0,'-17'17'16,"34"-34"-16,-34 52 0,34-35 16,19-18-1,-1 1-15,18-19 16,-18-17-16,18 0 0,-18 1 16,18-19-16,53-70 15,-53 88-15,0-18 16,-18 54-16,-17-18 15,-1 17-15,-17 36 16,18 17 0,17 18-16,-17 0 15,17-18-15,36 35 16,-36-34-16,0-1 0,18-17 16,35 17-1,-52-17-15,-1-18 0,0 17 16,1-17-16,-1 18 15</inkml:trace>
  <inkml:trace contextRef="#ctx0" brushRef="#br0" timeOffset="74847.4162">27464 600 0,'0'0'16,"-36"-18"-16,19 0 0,-18 18 0,17 0 15,-17 0-15,17 18 16,-17 17 0,17-17-16,18 53 15,0-36-15,18 0 16,-1 0-16,1 1 0,35 17 16,-18-18-16,53 0 15,-35-35-15,36 18 16,-54-18-16,35-35 15,-34 17-15,-19 0 16</inkml:trace>
  <inkml:trace contextRef="#ctx0" brushRef="#br0" timeOffset="75226.1431">27764 776 0,'-36'0'15,"19"0"-15,-1 35 16,18-17-16,18 17 15,-1-17-15,1-18 16,0 18-16,35-18 16,-18 0-16,-18 0 15,19 0 1,-19 0-16,-17-18 0,0 0 16,-17 18 15,17 18-31,0 0 15,17-18 1,1-18 0,0 0-1,-1-17-15,-17 0 0,0 17 16,-17-35 0,-1 36-16,18-19 15,18 19 1,35 17-16,-18 0 15,53 17-15,-53-17 16</inkml:trace>
  <inkml:trace contextRef="#ctx0" brushRef="#br0" timeOffset="75855.1505">29157 688 0,'0'0'15,"-35"0"-15,17 0 0,1 18 16,-1-1-16,18 1 15,18-1 1,-1-17-16,18 18 16,1-18-16,-1 0 0,0-18 0,1 18 15,-1-17-15,-18 17 0,1-18 16,0 1-16,-18-1 0,-18-17 16,-17-1-16,-18 1 15,18 17 1,-1 1-16,19 17 15,17 17 1,35-17-16</inkml:trace>
  <inkml:trace contextRef="#ctx0" brushRef="#br0" timeOffset="76100.5992">29669 741 0,'0'0'15,"-18"0"-15,0 0 16,1 0-16,-1-18 15,0 1 1,18-1-16,0 0 0,18 1 16,0-1-16,17 0 15,0 18-15,-17 0 16,52 36-16,-52-19 16,0 1-16,-1 0 15,1-1-15,-18 1 16,0-1-16</inkml:trace>
  <inkml:trace contextRef="#ctx0" brushRef="#br0" timeOffset="76299.9185">30021 176 0,'0'0'15,"0"36"1,18 34 0,-18-17-16,35 71 15,-35-54-15,18-17 16,0 0-16,-1-18 0,36 36 16,-18-54-16</inkml:trace>
  <inkml:trace contextRef="#ctx0" brushRef="#br0" timeOffset="76836.13">30374 653 0,'-17'17'16,"17"1"0,17 17-16,-17-17 15,35-1-15,-17-17 16,17 0-1,-17 0-15,-18-17 16,0-1-16,0 1 16,0-1-1,18 0 1,-1 1 0,-17-1-1,0 0 16,-17 18-31,-1 0 32,18-17-17,18 17 1,-1 17 0,-17 1-16,18 17 15,0 36 1,-1-36-16,-17 18 0,18 0 0,-18-18 15,17 71 1,-17-71-16,0-17 16,0 17-16,0-17 0,0 0 15,-17-18-15,-1 17 0,-17-17 16,17 0-16,-17-17 0,-53-1 16,53 18-16,-54-35 15,72 35-15,-19-18 16,1 0-16</inkml:trace>
  <inkml:trace contextRef="#ctx0" brushRef="#br0" timeOffset="77150.8779">30762 159 0,'0'0'16,"71"-36"-16,-36 36 0,18-17 16,-18 17-16,1 0 0,-1 17 15,-18 19-15,-17-1 16,-17 0-16,-18 36 15,-18-1 1,35-34-16,0-1 0,1 0 16,17-17-16,0 35 15,17-36-15,1 1 16</inkml:trace>
  <inkml:trace contextRef="#ctx0" brushRef="#br0" timeOffset="77261.3815">31027 776 0,'0'0'0,"17"0"16,-17-18-1</inkml:trace>
  <inkml:trace contextRef="#ctx0" brushRef="#br2" timeOffset="88294.3031">11994 15575 0,'18'-17'16,"-36"17"0,18-18-1,-17 0-15,-1 18 16,1-17-16,-19-1 15,19 18-15,-19-18 16,1 1-16,17 17 16,-17-18-16,-53-17 15,53 35-15,-71-36 16,-18 36 0,54 0-16,-71-17 15,70 17-15,-88 0 16,89 0-16,-71 17 15,70-17-15,-70 18 16,71-18-16,17 0 16,-18 18-16,0-18 0,-70 35 15,53-17-15,-53 35 16,71-18-16,-1 0 16,-53 53-16,54-52 15,-36 52 1,53-53-16,0 0 0,0 1 15,0 17-15,18-18 0,-18 18 0,-35 35 16,53-35 0,-18 35-16,35-35 15,-17 35-15,17-35 16,18 0-16,-17 0 0,17 0 16,0 53-1,0-53-15,0 70 16,17-70-16,19 70 15,-1-34 1,0-54-16,0 18 0,18 35 16,0-53-16,35 54 15,-52-54-15,17 0 16,70 53-16,-70-35 16,88 35-1,-70-70-15,70 53 0,18-1 16,-71-52-16,88 35 15,-88-36 1,1 1-16,-1 0 0,106 17 16,-106-17-16,18 17 15,0-18-15,105 36 16,-105-35-16,0 0 16,0-1-16,123 19 15,-123-19-15,123 1 16,-105-18-16,105 17 15,-123-17-15,123 18 16,-105-18-16,123 0 16,-142 0-16,142 0 15,-141 0-15,141-18 16,-141 18-16,141-17 16,-141-1-16,0 1 15,17-1-15,-17 0 0,106-35 16,-107 18-16,72-18 15,-89 18 1,-18 0-16,72-36 16,-72 18-16,-17 18 0,35-53 15,-52 35 1,16-18-16,-34 18 0,17-17 16,-17-1-16,0 1 0,-1-54 15,1 71-15,-18-17 16,-18-71-16,1 70 15,-36-70-15,17 70 16,1 1-16,-18 17 0,-53-71 16,1 1-1,34 70-15,0 0 16,-87-53-16,70 53 16,-18 0-16,-106-52 15,89 52-15,-1 17 16,-123-52-16,106 53 15,-159-18-15,141 18 16,1 17-16,-1-17 0,0 17 16,-194-35-16,177 36 15,0 17-15,-1-18 16,18 18-16,-176 0 16,194 18-16,-18-1 15</inkml:trace>
  <inkml:trace contextRef="#ctx0" brushRef="#br0" timeOffset="95997.628">28557 1199 0,'18'0'32,"0"0"-17,-18-17-15,17 17 16,1 0-16,35-18 15,-36 18-15,19 0 16,-19 0-16</inkml:trace>
  <inkml:trace contextRef="#ctx0" brushRef="#br0" timeOffset="97254.4993">28416 1252 0,'0'18'16,"0"0"-16,0-1 15,0 19 1,0-1-16,0 0 16,0-17-16,0 52 15,0-34-15,0-1 16,0 53-16,0-53 15,0 18-15,-17-17 0,17 16 16,-18 54 0,18-70-16,0 34 0,-18-17 15,18 0-15,0 53 16,0-36-16,0 1 0,0-18 16,18 88-16,-18-71 15,0 89-15,18-71 16,-18 1-16,0 87 15,0-70-15,0-18 16,0 0-16,0 18 0,17 88 16,-17-106-16,0 18 15,0 0-15,18 88 16,-18 18 0,18-107-16,-1 90 15,-17-90-15,18 107 16,-18-106-16,0 123 15,0-123-15,0 141 16,0-141-16,-18 141 16,18-124-16,0 124 15,-17-123-15,17-19 16,0 142 0,0-123-16,0 105 0,0-105 15,0-1-15,0 1 0,0-1 16,0 1-16,0 140 15,0-17 1,0 141 0,17-141-16,-17 0 15,18-124 1,-18 124-16,0-123 16,17-1-16,-17 142 15,0-142-15,-17 124 16,17-123-16,0 140 15,0-140-15,-18-1 0,18 142 16,-17-18 0,17-124-16,-18 1 15,0 123-15,18-124 16,-17 1-16,17-1 0,0 106 16,0-123-16,0 124 15,0-125 1,0 19-16,0-18 0,0 123 15,0-123-15,-18 0 16,18 17-16,0-17 0,-18 106 16,1-106-1,-1-1-15,18-16 0,-18 16 0,18 72 16,-17-89 0,17 0-16,0 0 15,0 1-15,-18-1 0,18 88 16,0-88-16,0 71 15,0-71-15,0-17 16,0-1-16,0-17 0,0 71 16,18-71-16,-18 70 15,0-70-15,0 0 16,0 53-16,0-18 16,0-35-16,0 0 15,0 53 1,0-71-16,0 0 0,0 53 15,0-52-15,0 17 16,0-36-16,0 1 16,0 17-1,0-17-15,0-1 16,0 1-16,17 0 16,-17-1-16,18-17 15,0 0 1,17-17-16,-17 17 15,-1 0 1,19 0-16,-19 17 16,1-17-16,-1 0 15</inkml:trace>
  <inkml:trace contextRef="#ctx0" brushRef="#br0" timeOffset="99834.4744">29845 1164 0,'0'-17'0,"18"17"63,-1 0-47,1 0-16,0 0 0,52 0 15,-35 0-15,1 0 16,-1 0-16,0 0 0,36-18 15,-54 18-15,19 0 16,-1 0-16,-17 0 16,-1 0-1,1 0 17,-18 18-17,18-18 1,-18 17-1,0 1-15,17-1 16,1 1-16,-18 17 0,0-17 16,17 0-16,-17 35 15,18-18-15,-18 0 0,0 0 16,18 54-16,-18-54 16,17 18-16,-17 0 15,0-18-15,0 88 16,18-70-16,-18 0 0,0 18 15,0-18-15,0 17 0,0-17 16,18 88 0,-18-70-16,0-1 0,0 72 15,0-72-15,0 1 16,0 17-16,0-18 16,0 19-16,0-19 0,0 89 15,0-71-15,0-17 16,0 17-16,0-18 0,0 19 15,0-19-15,0 18 0,0 71 16,0-88-16,0 87 16,0-69-16,0-1 15,0 88 1,-18-17-16,18-71 0,0 0 16,-18 89-1,1-89-15,17 0 0,-18 0 16,18 89-16,-18-89 15,18 88-15,-17-70 16,17 71-16,0-89 16,0 106-1,0-106-15,-18 124 16,18-124-16,-17 123 16,17-105-16,-18 106 15,18-106-15,0 105 16,0-87-16,0-18 15,0 0-15,18-1 0,-18 19 16,0-18-16,17 0 0,1 105 16,-1-87-16,1 87 15,-18-87-15,18-18 16,-1 123 0,-17-106-16,18-17 0,-18 18 15,0-18-15,18 17 0,-1 89 16,-17-106-1,0-1-15,18 1 0,-18 18 16,0-18-16,0-1 0,18 19 0,-18-18 16,0 17-16,0 1 15,0-19-15,0 19 0,0 105 16,0-123-16,17 123 16,-17-123-16,0 0 15,18 0-15,-18 106 16,17-107-16,1 89 15,-18-88-15,18 88 16,-18-88-16,17 106 16,-17-124-16,0 106 15,0-88-15,0 70 16,0-88 0,0 89-16,0-107 15,0 107-15,0-107 16,0 1-16,0 17 0,0 53 15,0-70-15,0 70 16,-17-71 0,17 1-16,0 70 15,0-70-15,0 52 16,0-52-16,-18 52 16,18-17-1,0-53-15,0 0 0,0 35 16,0-53-16,0 53 15,0-35-15,0-17 16,18 52-16,-18-53 16,0 18-16,17 35 15,-17-53-15,0 18 0,0-17 16,0-1-16,18 18 16,-18-18-16,0 0 15,18 18-15,-18-17 16,0-19-16,17 36 15,-17-35-15,18-1 16,-18 1 0,0 0-16,-18-18 78,1 17-63,-1-17-15,0 18 16,1 0-16,-19-1 16,19-17-16,-18 0 15,-1 18-15,-34-18 16,34 18-16,1-18 0,-18 17 16,18-17-16,0 0 0,-18 18 15,35-18-15,1 17 16,-1-17-16,18-17 0</inkml:trace>
  <inkml:trace contextRef="#ctx0" brushRef="#br2" timeOffset="104883.91">29386 9208 0,'0'-18'0,"0"36"0,-17-54 15,17 54 17,17 35-17,-17-18-15,0 71 16,0-53-16,0 53 15,0-53-15,0 35 16,18-53-16,-18 18 16,0-18-16,0-17 15</inkml:trace>
  <inkml:trace contextRef="#ctx0" brushRef="#br2" timeOffset="105673.632">28963 10054 0,'0'35'16,"0"36"-1,18-18-15,17 53 16,-17-53-16,-1 0 15,1 0-15,0-18 0,-1-18 16,-17 36-16,0-35 16,0-36-1,0-17 1,0 17-16,35 1 16,18-1-16,-17 18 15,17 35-15,-18-17 16,0 35-16,-35-18 15,0-17-15,0 17 16,-18-17-16,1-18 0,-36 35 16,18-35-16,-54 18 15,72-18-15,-36-18 16,35 18-16,18-18 16,18 1-16</inkml:trace>
  <inkml:trace contextRef="#ctx0" brushRef="#br2" timeOffset="105924.5426">29545 10601 0,'35'18'16,"-70"-36"-16,88 36 16,-35-1-16,-1 1 0,19 17 15,-1-17-15,0 17 16,0-17-16,1-1 16</inkml:trace>
  <inkml:trace contextRef="#ctx0" brushRef="#br2" timeOffset="106084.5801">29739 10566 0,'0'0'16,"-35"53"-16,17-18 0,1 0 15,-19 36-15,19-36 16,-1 0-16,18 1 0,-18-19 15</inkml:trace>
  <inkml:trace contextRef="#ctx0" brushRef="#br2" timeOffset="107195.4535">29016 11183 0,'0'18'0,"18"17"16,-18 18-16,17 0 0,1 17 15,17 71-15,-17-70 16,17 35 0,-17-71-16,-1 18 15,-17-35-15,18-18 16,-18-18-16,0 0 16,0-17-16,-18-53 0,18 53 15,18-36-15,0 53 16,35 1-1,-18 17-15,0 17 0,-17 1 16,17 0-16,-17 17 0,17 36 16,-35-54-16,-18 36 15,1-35-15,-1-1 16,-17 19 0,-1-36-16,1 17 0,0-17 15,35-17-15,-18 17 16</inkml:trace>
  <inkml:trace contextRef="#ctx0" brushRef="#br2" timeOffset="107542.2841">29563 11677 0,'0'0'15,"0"18"-15,0-1 0,0 1 0,17 0 16,1-1-16,0-17 15,-1 0-15,54 0 16,-53 0-16,17-35 16,-18 17-16,-17 1 15,18 17 1,-18 53 0,0-36-16,18 54 15,-18-36-15,17 0 16,-17 1-16,0-19 0,0 36 15,0-35-15,-17-1 16,-19-17 0,1 0-16,0 0 15,0 0-15,-36-17 16,36-1-16,0 18 16,-1 0-16</inkml:trace>
  <inkml:trace contextRef="#ctx0" brushRef="#br2" timeOffset="108210.3707">29034 12400 0,'0'-35'15,"0"70"-15,0-52 16,0 69 0,0 1-16,17 53 15,-17-35-15,0-18 0,18 52 16,-18-52-16,18-17 16,-18-19-16,0 1 15,0 0-15,0-36 16,17-17-1,-17 17-15,35-17 16,-17 35-16,0 0 0,-1 0 16,1 17-16,17 19 15,-35-19-15,0 19 0,0-19 16,-17 36 0,-1-35-16,0-18 0,-17 17 15,17 1-15,1-18 16,17-18-16,17 1 15</inkml:trace>
  <inkml:trace contextRef="#ctx0" brushRef="#br2" timeOffset="108515.339">29492 12788 0,'0'0'15,"0"53"-15,18 0 0,-18 18 16,18-54-16,-1 19 16,-17-19-16,18 1 0,-18-1 15,17-17 1,1 0-16,0-17 16,-1-18-1,1 17-15,0 18 16,-1 0-16,-17 18 15,18-1-15,0 1 0,-1 17 16,1-17 0,-18-1-16,17 1 0,-17 0 15,0-1-15</inkml:trace>
  <inkml:trace contextRef="#ctx0" brushRef="#br2" timeOffset="109199.2777">29016 13547 0,'0'35'0,"0"-70"0,0 88 16,0 0-16,35 35 15,-17 18 1,0-54-16,-1 19 16,1-36-16,-18 1 15,0-54 17,0-35-17,17 53-15,36-35 16,-35 35-16,17 17 0,1 1 15,16 17-15,-16 18 16,-36-35-16,0-1 16,-18 19-1,0-36-15,-34 17 16,16-17-16,19 0 0,-36 0 16,35 0-16,0 0 15,18-17-15,36-1 16</inkml:trace>
  <inkml:trace contextRef="#ctx0" brushRef="#br2" timeOffset="109568.1148">29528 14023 0,'0'0'0,"-18"18"0,18-1 0,0 18 16,18-35-16,-1 36 15,1-19-15,-1 1 16,1-18 0,0 0-16,-1 0 15,1-18-15,0 1 16,-1-1-16,-17 0 16,0 36 15,36 0-16,-19-18 1,1 0-16,-1 0 0,19 0 16,-19-18-16,1 18 15,-18-18-15,0 1 0,0-1 16,-35-17 0,17 17-16,-17 18 15,0 0-15,17 0 16</inkml:trace>
  <inkml:trace contextRef="#ctx0" brushRef="#br2" timeOffset="110101.1712">29316 14676 0,'0'0'16,"17"-36"-16,-17 19 15,0 34 1,-17 19 0,-1-1-16,1 18 0,-1 53 15,18-71-15,18 53 16,-1-53-1,18-17-15,1 0 16,17-18-16,0 0 0,52-36 16,-69 19-16,-1-19 15,0 1-15,-17-18 0,-18 18 0,-18-36 16,-35 1 0,0 52-16,1 1 15,16-1-15,-70 36 16,71-1-16,0 18 0,17 18 15,-17 36 1</inkml:trace>
  <inkml:trace contextRef="#ctx0" brushRef="#br2" timeOffset="110362.5468">29333 15628 0,'0'0'0,"0"18"15,18-1-15,-18 54 16,0-36-16,18 53 15,-18-52-15,0 17 0,0-18 16,0 0-16,0 0 16</inkml:trace>
  <inkml:trace contextRef="#ctx0" brushRef="#br2" timeOffset="110767.566">29298 16598 0,'0'0'16,"-35"53"-16,35-35 0,-18 52 15,1-34-15,17 69 16,0-69 0,17 52-16,19-53 15,34 18-15,-35-35 16,54-18-16,-36-18 16,35-17-16,-53 0 15,18-54-15,-35 36 16,-18-52-1,-18 69-15,-53-52 16,36 35-16,-71 0 16,53 36-16,-35-1 15,35 18-15,18 0 16</inkml:trace>
  <inkml:trace contextRef="#ctx0" brushRef="#br0" timeOffset="117302.2672">30903 9172 0,'0'-17'15,"18"17"1,0-18-16,-1 0 16,54 1-1,-54 17-15,54 0 0,-36 0 16,36 35-16,-54-17 16,19-1-16,-1 1 15,-17 0-15,-1-1 0,19 36 16,-19-18-16,1 36 15,0-36-15,-1 71 16,-17-35-16,0 70 16,0-53-16,-17 88 15,17-70 1,-18 106-16,18-106 16,0 105-16,0-123 15,0 89-15,0-89 16,18 106-1,-18-106-15,0 0 0,0 1 16,17 105-16,-17-106 0,35 106 16,-35-106-1,53 71-15,-35-89 16,17-17-16,1 0 16,-1-17-16,0-1 0,36 0 15,-36-17-15,0-18 16,-17 0-16,-36 0 47,18-18-32,-17 18-15,17-18 0,-18 18 32,0 0-17,1 36 1,-1-19-16,0 36 15,18-17-15,-17-19 16,17 18-16,-18 1 0,0 17 16,18-18-16,-17 53 15,17-35-15,0 35 16,0-35-16,-18 53 16,18-53-16,0 0 15,0 0-15,0 70 16,0-52-16,0-1 15,0 1-15,-17 17 0,17-17 0,0 17 16,17 53-16,-17-53 16,0 0-16,18 71 15,-18-71-15,0 0 16,0 1-16,17 87 16,1-88-16,-18 0 0,18 177 15,-1-89 1,1 1-1,-18-89-15,18 88 16,-18-105-16,0 17 16,0-17-16,0 87 15,0-87-15,0 52 16,0-70-16,0 71 16,0-71-16,0 0 15,0 0-15,-18 0 0,18-1 16,0-16-16,-35 70 15,35-71-15,-18 18 16,0-18-16,1-17 0,-1-1 16,-35 1-1,36-18-15,-19 0 0,-34 0 16,35 0-16,-1 0 16,-17 0-16,-35-35 15</inkml:trace>
  <inkml:trace contextRef="#ctx0" brushRef="#br0" timeOffset="118470.5419">32350 12030 0,'0'-18'0,"0"0"15,-18 18 1,0 0-16,-17 36 15,18-1-15,-1-17 16,0 17-16,1 53 16,17-53-16,17 36 15,1-53-15,35 17 16,-18-35-16,-17 0 16,-1 0-16,19-18 15,-19 1-15,-17-36 16,0 35-16,0-17 0,0 17 15,-17-35-15,-1 36 16,18-1-16,0 36 31,18 34-31,-1-34 16,19 17-16,-19-17 0,1 17 16,17-17-16,-17-18 0,-1 18 15,1-1-15,0-17 16,-1-17-1,-17-1-15,0 0 16,0-17-16,0 17 0,0-17 0,18 17 16,-18 1-16,18-18 15,-1 35-15,1 0 16,0 17 0,-1 18-16,1-17 15,-1 17-15,1 1 16,-18-19-16,18 1 0,-18 0 15</inkml:trace>
  <inkml:trace contextRef="#ctx0" brushRef="#br0" timeOffset="119148.3501">32897 12171 0,'0'0'0,"0"35"0,0-17 16,17 35 0,1-36-16,35 19 15,-18-36-15,0 0 16,18 0-16,0-36 16,-18 1-16,-35 17 15,0-52-15,0 35 16,-17-54-16,-19 1 15,19 35-15,-18 18 16,-18-36 0,53 36-16,-18 35 15,36 35-15,-1 1 16,1 17-16,0 0 0,17 70 16,0-70-16,0 53 15,-17-71 1,0 36-16,-1-54 15,1-34 17,0-19-32,-18 19 15,17-1-15,-17 0 16,18 1-16,0 17 16,-18 17-1,0 1 1,0 0-16,0 17 15,17-17-15,-17-1 16,18-17-16,-1 0 16,1 0-16,0 0 15,-1 0 1,1 0 0,-18-17 15,0-1-16,-18 0-15,18-17 16,-17 0 0,17 17-16,0 36 31</inkml:trace>
  <inkml:trace contextRef="#ctx0" brushRef="#br0" timeOffset="119404.277">33532 12418 0,'-18'35'16,"36"-70"-16,-36 88 0,18-71 31,18-17-15,-18 17-16,0-17 15,17 0-15,1-1 16,-1 19-16,19-19 16,-19 36-16,1 0 15,-18 18-15,0 0 16,0 17-16</inkml:trace>
  <inkml:trace contextRef="#ctx0" brushRef="#br0" timeOffset="120064.7189">32173 12876 0,'0'0'16,"0"18"-16,18 0 0,0 17 16,35 88-1,-36-70-15,36 53 16,-53-71-16,18 1 0,-1-19 16,-17 19-16,18-36 15,-18-18 1,18-17-1,-1 17-15,1 18 0,17 0 16,-17 18 0,17 35-16,-17-18 15,-18 0-15,0 0 16,0-17 0,-18-18-1,18-18 1</inkml:trace>
  <inkml:trace contextRef="#ctx0" brushRef="#br0" timeOffset="120324.9529">32720 13335 0,'35'35'0,"-70"-70"0,88 88 15,-35-35-15,-1-1 16,1-17-16,17 0 15,-35-17 17,-17-19-32,-1 19 15,0-1-15,18 0 0,-17 1 16,17-1-16,-18 0 16,36 18-1,17 0 1,-17 0-16</inkml:trace>
  <inkml:trace contextRef="#ctx0" brushRef="#br0" timeOffset="120458.1821">33002 13353 0,'0'0'0,"0"17"16,36 19-16,-19-19 15,36 1 1,-18-1-16,1-17 0,-19-17 15</inkml:trace>
  <inkml:trace contextRef="#ctx0" brushRef="#br0" timeOffset="120589.2274">33196 13317 0,'-35'53'15,"70"-106"-15,-88 142 0,36-37 16,17-16-16,-18-19 0,1 19 15</inkml:trace>
  <inkml:trace contextRef="#ctx0" brushRef="#br0" timeOffset="120872.0504">32403 13476 0,'17'18'31,"19"17"-15,-19-17-16,18-1 16,-17-17-16</inkml:trace>
  <inkml:trace contextRef="#ctx0" brushRef="#br0" timeOffset="121473.3249">32720 14005 0,'0'0'0,"35"0"15,18 18 1,-17 0-16,34 17 15,-35-35-15,1 35 16,-36-17-16,0-1 16,-18 19-16,0-1 0,-34 36 15,16-36-15,1 35 16,35-52-16,0 0 16,18-1-16,17-17 0,53 0 15,-35 0-15,53-17 16,-71 17-1,0 0-15,1-18 0</inkml:trace>
  <inkml:trace contextRef="#ctx0" brushRef="#br0" timeOffset="123146.5182">31080 1235 0,'0'-18'16,"0"36"-16,17-36 15,19 36 1,-1-18-16,0 17 16,0-17-16,54 36 15,-54-36-15,36 35 16,-54 0-16,18 36 16,-17 17-1,-18-35-15,0 0 0,0 70 16,0 18-1,0-70-15,0 17 0,0-17 16,0 70 0,18-71-16,-18 19 0,35 52 15,-17-71-15,-1 54 16,-17-54-16,0 1 16,18 105-1,-18-105-15,18 17 0,-1 88 16,1-87-16,-1-1 15,1-18-15,0 1 0,-18-1 16,35 71-16,-17-70 16,17 53-1,-35-72-15,18 72 16,-1-71-16,1-18 0,35 36 16,-36-36-16,36 0 15,-35-35-15,0 0 16,-1 0-1,1-17-15,-18-1 0,18 0 16,-18 1-16,0-1 16,0 0-16,-18 1 15,0-1-15,-17 18 16,17 0 0,1 18-1,-1-18-15,18 35 0,-35 36 16,17-19-1,0 19 1,1-36-16,-1 36 16,18-36-16,-17 18 15,17-18-15,-18 18 16,0 35-16,1 1 16,-1-36-16,0 70 15,18-70-15,-17 18 0,-1 70 16,0-71-16,1 71 15,-1-53 1,1-17-16,17 88 16,-18-71-16,18-17 0,0 17 15,0-18-15,0 107 16,0-107-16,0 18 0,0 1 16,0-1-16,0 88 15,0-88-15,18 89 16,-18-107-16,0 89 15,0-71-15,0-17 16,17 70-16,-17-70 16,18 52-1,-18-70-15,17 0 0,-17-18 16,18 18-16,-18 0 16,0-18-16,-35 0 15,17-17-15,-35 17 16,18-17-16,0 0 15,-1-1-15,1-17 0,-53 18 16,53-18-16,-36 0 16,18 0-16,0-18 15,36 18-15,-1-35 16</inkml:trace>
  <inkml:trace contextRef="#ctx0" brushRef="#br0" timeOffset="124687.3895">32526 3634 0,'-53'-18'16,"36"18"-16,-19 18 15,-17 17 1,18 0-16,17 18 15,18-18-15,0 1 0,0-19 16,36 36-16,17-18 16,-18-35-16,0 0 15,36-17 1,-54-1-16,19-17 16,-19-18-16,-17 18 15,0 17-15,0 0 16,-17 1-16,17-1 0,-18 1 15,18 34 1,0 1-16,0-1 0,18 1 16,-1 53-16,1-54 15,-18 19-15,18-19 0,-1-17 16,1 18-16,0-18 16,-18-35-1,17 17-15,-17-35 16,18 18-16,-1-1 15,1 1-15,17 18 16,-17-1-16,0 18 16,17 35-16,-17-17 15,17 17 1,-35 0-16,17-17 0,-17 35 16,0-35-16,0 34 15</inkml:trace>
  <inkml:trace contextRef="#ctx0" brushRef="#br0" timeOffset="124954.4532">33073 3739 0,'0'0'16,"-35"18"-16,17 0 0,0 35 15,18-36-15,18 1 0,0 0 16,35 34-16,-18-52 16,35 18-1,-34 0-15,-1-18 0,0-18 16,-17 0-16,-18 1 16,0-1-16,0 1 0,-18-1 15,1 0-15,-19-35 16,19 0-16,-1 1 0</inkml:trace>
  <inkml:trace contextRef="#ctx0" brushRef="#br0" timeOffset="125237.3389">33232 3351 0,'0'0'0,"0"53"0,17 18 16,1 70-1,-18-70-15,18 52 16,-18-70-16,0-18 0,17 36 15,-17-54-15,18-17 16,0 0-16,-1-35 16,-17 17-1,18-52-15,-18 35 16,17 17-16,1 0 16,-18 1-16,18 34 15,-18 19 1,17-19-16,-17 19 0,0-19 15,0 1-15,18 17 16,0-17-16,-1-18 16</inkml:trace>
  <inkml:trace contextRef="#ctx0" brushRef="#br0" timeOffset="125443.8039">33567 3845 0,'0'0'0,"-18"36"0,1-36 15,17 17-15,0 1 0,0-1 16,17 1-16,1 0 16,-1-18-16,1 0 15,0 0-15,-1-18 0,19 0 16,-36 1-16,0-18 16,-18 17-16,0 0 15,1 18-15,-1-17 16,0 17-16</inkml:trace>
  <inkml:trace contextRef="#ctx0" brushRef="#br0" timeOffset="125634.1462">33708 4022 0,'0'-18'15,"0"-17"-15,0-1 16,0 19-16,0-1 15,18 1-15,-18-1 16,35 0-16,-18 18 0,19 0 16,-36 18-1</inkml:trace>
  <inkml:trace contextRef="#ctx0" brushRef="#br0" timeOffset="126150.525">32491 4604 0,'0'0'0,"17"123"0,-17-70 15,18 53-15,-18-71 16,0 1-16,0-54 31,35-35-15,-17 18-16,53-1 16,-54 36-16,54-17 15,-36 52 1,-35-17-16,0 17 0,-35 0 15,17 1-15,-17-1 16,17-35 0,1 17-16,-19-17 0,19 0 15,17-17-15,17-1 16</inkml:trace>
  <inkml:trace contextRef="#ctx0" brushRef="#br0" timeOffset="126366.0648">32861 4921 0,'0'36'16,"0"-72"-16,0 107 16,18-54-16,0-17 0,-1 18 15,36-18-15,-18 0 16,-17 0-16,35-35 16,-53 17-16,18-17 15,-36 17-15,-17 1 16,17-1-16,-17 0 15,17 18-15,0 0 16,1 0 0</inkml:trace>
  <inkml:trace contextRef="#ctx0" brushRef="#br0" timeOffset="126539.472">33179 4851 0,'17'17'16,"-34"-34"-16,52 52 0,-17-17 16,-1-1-16,19 19 15,-1-36-15,-17 17 0,-1 1 16,18 17 0</inkml:trace>
  <inkml:trace contextRef="#ctx0" brushRef="#br0" timeOffset="126678.4063">33390 4886 0,'0'0'0,"-35"53"0,0-35 16,17 17-16,-17 53 16,17-53-16,1 1 0,-1-1 15</inkml:trace>
  <inkml:trace contextRef="#ctx0" brushRef="#br0" timeOffset="126989.5344">33038 5680 0,'0'-18'16,"0"36"-16,17-36 0,-17 36 0,36 17 15,-19 0 1,1 1-16,-1 69 15,1-52-15,0 53 16,-1-71-16,-17 36 16</inkml:trace>
  <inkml:trace contextRef="#ctx0" brushRef="#br0" timeOffset="129865.2046">29369 1288 0,'0'-18'32,"-18"18"-17,0-18 1,1 18 0,-1 0-16,1-17 15,-1 17-15,-17 0 16,17 0-16,0 0 15,-17 17-15,17 1 16,-17 17-16,35 1 16,-17 16-16,-1-16 15,18 34 1,0-34-16,18-1 0,-1 0 16,1 0-16,-1 1 0,54 17 15,-36-36-15,1 1 16,52-18-16,-35 0 15,0 0-15,0-18 0,-18 1 16,53-19 0,-70 1-16,-1 17 0,1-17 15,0-18-15,-18 18 16,-18 0-16,18-1 0,-18-17 16,-17 36-16,-36-54 15,19 36-15,-1 0 16,17 17-16,-17 0 0,-17 1 15,35 17-15,17 0 16,-17 0-16,-18 17 16</inkml:trace>
  <inkml:trace contextRef="#ctx0" brushRef="#br0" timeOffset="133380.175">29051 1976 0,'0'-18'16,"0"36"0,18-54-16,0 19 0,34-1 15,-16 18 1,-1 0-16,36 18 16,-54-1-16,1 1 0,-1 35 15,-17-36-15,-17 1 16,-1 17-16,1-17 15,-1 0-15,-35 17 16,35-17-16,1-1 16,17 1-16,0 0 15</inkml:trace>
  <inkml:trace contextRef="#ctx0" brushRef="#br0" timeOffset="133508.0872">29333 2452 0,'0'0'0,"18"17"0</inkml:trace>
  <inkml:trace contextRef="#ctx0" brushRef="#br0" timeOffset="133870.2484">29034 2787 0,'0'0'16,"0"-18"-16,0 1 0,35-1 16,0 18-16,53 0 15,-52 0-15,-1 0 16,0 18-16,0-1 0,-17 1 16,-18 0-16,18-1 0,-18 1 15,-18 17-15,0-17 16,-17 17-1,18-17-15,-1-1 16,18 1-16,0 0 0</inkml:trace>
  <inkml:trace contextRef="#ctx0" brushRef="#br0" timeOffset="134009.6522">29439 3246 0,'18'0'47</inkml:trace>
  <inkml:trace contextRef="#ctx0" brushRef="#br0" timeOffset="134603.7177">29087 4039 0,'0'-35'15,"0"17"1,35 18 0,0 0-16,0 0 0,54 18 15,-54 0-15,0-1 16,-17 1-16,-1 0 0,-17 17 16,0 0-16,-17-17 15,-1 35 1,-17-36-16,35 1 0,-18 0 15,1-1-15,17 19 16,0-19-16</inkml:trace>
  <inkml:trace contextRef="#ctx0" brushRef="#br0" timeOffset="134720.0292">29457 4533 0</inkml:trace>
  <inkml:trace contextRef="#ctx0" brushRef="#br0" timeOffset="135110.1375">29104 4833 0,'18'-18'15,"-36"36"-15,53-53 0,36 35 16,-36-18-16,18 18 16,0 0-16,0 18 0,18-1 15,-54 19-15,1-19 16,-18 36 0,-18-17-16,-52 16 15,52-16-15,-35-1 16,35-17-16,18-1 15,18 1 1,0 0-16</inkml:trace>
  <inkml:trace contextRef="#ctx0" brushRef="#br0" timeOffset="135643.1483">29369 5292 0,'17'0'16,"1"17"0,0 1-16,-1 0 15</inkml:trace>
  <inkml:trace contextRef="#ctx0" brushRef="#br0" timeOffset="136247.9917">29051 5944 0,'-35'-17'0,"70"34"0,-52-34 32,34 34-32,19-17 15,34 36 1,1 17 0,-36-18-16,-17 18 15,-18-36-15,0 19 0,0-19 0,-18 1 16,18 0-16,-18 17 0,1-35 15,17 17-15,0 19 16,0-19 0,35 1-16</inkml:trace>
  <inkml:trace contextRef="#ctx0" brushRef="#br0" timeOffset="136377.5373">29422 6562 0,'17'0'32</inkml:trace>
  <inkml:trace contextRef="#ctx0" brushRef="#br0" timeOffset="136977.9388">29104 6985 0,'18'0'0,"-1"0"16,19 0 0,17 0-16,-18 18 15,-17-1-15,17 19 16,-35-19-16,0 18 15,0-17-15,-35 35 16,17-35-16,0 17 16,1-17-16,17-1 15,17 1-15,1-18 16,0 18 0,-1-1-16,-17 1 15,0 17-15,0 0 16,0 1-1,0-19-15,18 1 16</inkml:trace>
  <inkml:trace contextRef="#ctx0" brushRef="#br0" timeOffset="137055.5462">29351 7497 0,'0'0'16,"18"0"0</inkml:trace>
  <inkml:trace contextRef="#ctx0" brushRef="#br0" timeOffset="138078.1691">29087 8096 0,'17'0'16,"18"0"0,-17 0-16,53 0 15,-36 18-15,-17-18 16,17 18-16,0-1 15,-17-17-15,-1 18 0,-17-1 16,0 36-16,-17-35 16,-19 53-16,1-36 15,0 35-15,35-52 16,0 17 0,0-17-16,18 17 15,-1-35-15,1 18 16,-1-18-16</inkml:trace>
  <inkml:trace contextRef="#ctx0" brushRef="#br0" timeOffset="138190.6005">29386 8749 0,'18'18'16,"0"-36"-1</inkml:trace>
  <inkml:trace contextRef="#ctx0" brushRef="#br0" timeOffset="138818.4839">29333 7708 0,'18'0'0,"-18"-17"16,18 17-16,-1 0 16,1 0-1,-18-18 1</inkml:trace>
  <inkml:trace contextRef="#ctx0" brushRef="#br0" timeOffset="191622.9093">7920 18344 0,'0'0'15,"0"18"-15,18-18 31,17 0-15,-18 0-16,72-18 16,-36 1-16,17-1 15,-17 1-15,18-1 0,-1-17 16,71-36 0,-53 36-16,-35 0 0,18-1 15,52-52-15,-70 35 16,-17 18-16,-1 17 0,0-17 15,-35 17-15,-18 18 16,1 18 0,-18-18-1</inkml:trace>
  <inkml:trace contextRef="#ctx0" brushRef="#br0" timeOffset="191878.1083">8784 17709 0,'0'0'0,"18"0"16,-1-17-16,19 17 15,17 0-15,0-18 16,-18 18-16,18 0 16,17 18-16,1 17 15,-36-17-15,-17-1 16,17 19-16,-35-1 15,0-17-15,0 17 0,-18 0 16,-34 53 0,-1 1-16,17-54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0.png"/><Relationship Id="rId7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3040" y="4026189"/>
            <a:ext cx="56149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Anchor boxes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Overlapping objects: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909322" y="1219714"/>
            <a:ext cx="2640268" cy="1781497"/>
            <a:chOff x="8909322" y="1219714"/>
            <a:chExt cx="2640268" cy="1781497"/>
          </a:xfrm>
        </p:grpSpPr>
        <p:sp>
          <p:nvSpPr>
            <p:cNvPr id="18" name="TextBox 17"/>
            <p:cNvSpPr txBox="1"/>
            <p:nvPr/>
          </p:nvSpPr>
          <p:spPr>
            <a:xfrm>
              <a:off x="8909322" y="1219714"/>
              <a:ext cx="2451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Anchor box 2: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992772" y="2089342"/>
              <a:ext cx="2556818" cy="911869"/>
              <a:chOff x="8992772" y="2089342"/>
              <a:chExt cx="2556818" cy="911869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8992772" y="2089342"/>
                <a:ext cx="2556818" cy="911869"/>
              </a:xfrm>
              <a:prstGeom prst="rect">
                <a:avLst/>
              </a:prstGeom>
              <a:noFill/>
              <a:ln w="38100">
                <a:solidFill>
                  <a:srgbClr val="6E31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225461" y="253039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1081338" y="1219714"/>
            <a:ext cx="6891543" cy="4527161"/>
            <a:chOff x="1153886" y="1219714"/>
            <a:chExt cx="6818995" cy="4527161"/>
          </a:xfrm>
        </p:grpSpPr>
        <p:sp>
          <p:nvSpPr>
            <p:cNvPr id="11" name="TextBox 10"/>
            <p:cNvSpPr txBox="1"/>
            <p:nvPr/>
          </p:nvSpPr>
          <p:spPr>
            <a:xfrm>
              <a:off x="5521569" y="1219714"/>
              <a:ext cx="2451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Anchor box 1: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261387" y="1856783"/>
              <a:ext cx="844062" cy="2057401"/>
              <a:chOff x="6261387" y="1856783"/>
              <a:chExt cx="844062" cy="2057401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6261387" y="1856783"/>
                <a:ext cx="844062" cy="2057401"/>
              </a:xfrm>
              <a:prstGeom prst="rect">
                <a:avLst/>
              </a:prstGeom>
              <a:noFill/>
              <a:ln w="38100">
                <a:solidFill>
                  <a:srgbClr val="6E31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6637699" y="283493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1153886" y="537754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153885" y="4460583"/>
            <a:ext cx="1516298" cy="2055050"/>
            <a:chOff x="1118962" y="4465270"/>
            <a:chExt cx="1549691" cy="201346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2188892" y="4465270"/>
                  <a:ext cx="479761" cy="20134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17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17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700" dirty="0"/>
                </a:p>
              </p:txBody>
            </p:sp>
          </mc:Choice>
          <mc:Fallback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892" y="4465270"/>
                  <a:ext cx="479761" cy="201346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/>
            <p:cNvSpPr txBox="1"/>
            <p:nvPr/>
          </p:nvSpPr>
          <p:spPr>
            <a:xfrm>
              <a:off x="1118962" y="5215459"/>
              <a:ext cx="9957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  =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68408" y="1176336"/>
            <a:ext cx="3205793" cy="3191997"/>
            <a:chOff x="1122218" y="0"/>
            <a:chExt cx="6922695" cy="687432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/>
            <a:srcRect l="15313" t="-240" r="17417" b="1"/>
            <a:stretch/>
          </p:blipFill>
          <p:spPr>
            <a:xfrm>
              <a:off x="1122218" y="0"/>
              <a:ext cx="6922695" cy="687432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781" y="3680844"/>
              <a:ext cx="5198440" cy="252145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533" y="3486892"/>
              <a:ext cx="1266151" cy="3387436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1351075" y="2795425"/>
            <a:ext cx="2407317" cy="1569856"/>
            <a:chOff x="1351075" y="2795425"/>
            <a:chExt cx="2407317" cy="1569856"/>
          </a:xfrm>
        </p:grpSpPr>
        <p:sp>
          <p:nvSpPr>
            <p:cNvPr id="34" name="Rectangle 33"/>
            <p:cNvSpPr/>
            <p:nvPr/>
          </p:nvSpPr>
          <p:spPr>
            <a:xfrm>
              <a:off x="2128213" y="2795425"/>
              <a:ext cx="853042" cy="1569856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351075" y="3269464"/>
              <a:ext cx="2407317" cy="757913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528257" y="3577879"/>
              <a:ext cx="86094" cy="71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203631"/>
              </p:ext>
            </p:extLst>
          </p:nvPr>
        </p:nvGraphicFramePr>
        <p:xfrm>
          <a:off x="984636" y="1195396"/>
          <a:ext cx="3205791" cy="3188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8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2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2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B5B0BA88-B2C5-4DFB-BF6F-788921C5D667}"/>
              </a:ext>
            </a:extLst>
          </p:cNvPr>
          <p:cNvSpPr/>
          <p:nvPr/>
        </p:nvSpPr>
        <p:spPr>
          <a:xfrm>
            <a:off x="0" y="6481917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[Redmon et al., 2015, You Only Look Once: Unified real-time object detection]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3C7EFB2-F358-41E7-9B27-67FDD5D801BC}"/>
                  </a:ext>
                </a:extLst>
              </p14:cNvPr>
              <p14:cNvContentPartPr/>
              <p14:nvPr/>
            </p14:nvContentPartPr>
            <p14:xfrm>
              <a:off x="2711520" y="2089080"/>
              <a:ext cx="8915760" cy="4413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3C7EFB2-F358-41E7-9B27-67FDD5D801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2160" y="2079720"/>
                <a:ext cx="8934480" cy="443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16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Anchor box 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9735" y="1185277"/>
            <a:ext cx="2670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Previously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: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5413" y="1874553"/>
            <a:ext cx="50150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Each object in training image is assigned to grid cell that contains that object’s midpoint.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218206" y="1185276"/>
            <a:ext cx="5655830" cy="3736265"/>
            <a:chOff x="6218206" y="1185276"/>
            <a:chExt cx="5655830" cy="3736265"/>
          </a:xfrm>
        </p:grpSpPr>
        <p:sp>
          <p:nvSpPr>
            <p:cNvPr id="21" name="TextBox 20"/>
            <p:cNvSpPr txBox="1"/>
            <p:nvPr/>
          </p:nvSpPr>
          <p:spPr>
            <a:xfrm>
              <a:off x="6218206" y="1185276"/>
              <a:ext cx="51700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entury Schoolbook" charset="0"/>
                  <a:ea typeface="Century Schoolbook" charset="0"/>
                  <a:cs typeface="Century Schoolbook" charset="0"/>
                </a:rPr>
                <a:t>With two </a:t>
              </a:r>
              <a:r>
                <a:rPr lang="en-US" sz="3600">
                  <a:latin typeface="Century Schoolbook" charset="0"/>
                  <a:ea typeface="Century Schoolbook" charset="0"/>
                  <a:cs typeface="Century Schoolbook" charset="0"/>
                </a:rPr>
                <a:t>anchor boxes: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59013" y="1874553"/>
              <a:ext cx="501502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Each object in training image is assigned to grid cell that contains object’s midpoint and anchor box for the grid cell with highest IoU.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0F847AD-5CE5-4F0C-89E2-E9CA139AB170}"/>
                  </a:ext>
                </a:extLst>
              </p14:cNvPr>
              <p14:cNvContentPartPr/>
              <p14:nvPr/>
            </p14:nvContentPartPr>
            <p14:xfrm>
              <a:off x="920880" y="2406600"/>
              <a:ext cx="11081160" cy="4362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0F847AD-5CE5-4F0C-89E2-E9CA139AB1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1520" y="2397240"/>
                <a:ext cx="11099880" cy="438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Anchor box example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94253" y="4834132"/>
            <a:ext cx="2563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Anchor box 2: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93825" y="5801538"/>
            <a:ext cx="1364311" cy="516337"/>
          </a:xfrm>
          <a:prstGeom prst="rect">
            <a:avLst/>
          </a:prstGeom>
          <a:noFill/>
          <a:ln w="38100">
            <a:solidFill>
              <a:srgbClr val="6E3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2880" y="4834132"/>
            <a:ext cx="2477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Anchor box 1: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986725" y="5580298"/>
            <a:ext cx="533861" cy="958819"/>
            <a:chOff x="986725" y="5580298"/>
            <a:chExt cx="533861" cy="958819"/>
          </a:xfrm>
          <a:noFill/>
        </p:grpSpPr>
        <p:sp>
          <p:nvSpPr>
            <p:cNvPr id="11" name="Rectangle 10"/>
            <p:cNvSpPr/>
            <p:nvPr/>
          </p:nvSpPr>
          <p:spPr>
            <a:xfrm>
              <a:off x="986725" y="5580298"/>
              <a:ext cx="533861" cy="958819"/>
            </a:xfrm>
            <a:prstGeom prst="rect">
              <a:avLst/>
            </a:prstGeom>
            <a:grp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207935" y="6013987"/>
              <a:ext cx="91440" cy="9144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163848" y="338609"/>
                <a:ext cx="1791965" cy="5979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y  =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sz="24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4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h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h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848" y="338609"/>
                <a:ext cx="1791965" cy="5979266"/>
              </a:xfrm>
              <a:prstGeom prst="rect">
                <a:avLst/>
              </a:prstGeom>
              <a:blipFill rotWithShape="0">
                <a:blip r:embed="rId3"/>
                <a:stretch>
                  <a:fillRect l="-6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4133684" y="6013986"/>
            <a:ext cx="91440" cy="9144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968408" y="1176336"/>
            <a:ext cx="3205793" cy="3191997"/>
            <a:chOff x="1122218" y="0"/>
            <a:chExt cx="6922695" cy="6874328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/>
            <a:srcRect l="15313" t="-240" r="17417" b="1"/>
            <a:stretch/>
          </p:blipFill>
          <p:spPr>
            <a:xfrm>
              <a:off x="1122218" y="0"/>
              <a:ext cx="6922695" cy="687432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781" y="3680844"/>
              <a:ext cx="5198440" cy="2521451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533" y="3486892"/>
              <a:ext cx="1266151" cy="3387436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1351075" y="2795425"/>
            <a:ext cx="2407317" cy="1569856"/>
            <a:chOff x="1351075" y="2795425"/>
            <a:chExt cx="2407317" cy="1569856"/>
          </a:xfrm>
        </p:grpSpPr>
        <p:sp>
          <p:nvSpPr>
            <p:cNvPr id="36" name="Rectangle 35"/>
            <p:cNvSpPr/>
            <p:nvPr/>
          </p:nvSpPr>
          <p:spPr>
            <a:xfrm>
              <a:off x="2128213" y="2795425"/>
              <a:ext cx="853042" cy="1569856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351075" y="3269464"/>
              <a:ext cx="2407317" cy="757913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528257" y="3577879"/>
              <a:ext cx="86094" cy="71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23072"/>
              </p:ext>
            </p:extLst>
          </p:nvPr>
        </p:nvGraphicFramePr>
        <p:xfrm>
          <a:off x="984636" y="1195396"/>
          <a:ext cx="3205791" cy="3188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8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2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2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019E70-FE7E-44B8-9877-BA818B810795}"/>
                  </a:ext>
                </a:extLst>
              </p14:cNvPr>
              <p14:cNvContentPartPr/>
              <p14:nvPr/>
            </p14:nvContentPartPr>
            <p14:xfrm>
              <a:off x="1638360" y="38160"/>
              <a:ext cx="10535040" cy="6572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019E70-FE7E-44B8-9877-BA818B8107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29000" y="28800"/>
                <a:ext cx="10553760" cy="659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7092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5787</TotalTime>
  <Words>103</Words>
  <Application>Microsoft Office PowerPoint</Application>
  <PresentationFormat>Widescreen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Century Schoolbook</vt:lpstr>
      <vt:lpstr>Mangal</vt:lpstr>
      <vt:lpstr>Office Theme</vt:lpstr>
      <vt:lpstr>Object Detection</vt:lpstr>
      <vt:lpstr>Overlapping objects:</vt:lpstr>
      <vt:lpstr>Anchor box algorithm</vt:lpstr>
      <vt:lpstr>Anchor box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220</cp:revision>
  <dcterms:created xsi:type="dcterms:W3CDTF">2017-07-10T20:19:53Z</dcterms:created>
  <dcterms:modified xsi:type="dcterms:W3CDTF">2017-10-22T23:20:59Z</dcterms:modified>
</cp:coreProperties>
</file>